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699" r:id="rId2"/>
    <p:sldId id="257" r:id="rId3"/>
    <p:sldId id="14998703" r:id="rId4"/>
    <p:sldId id="14998819" r:id="rId5"/>
    <p:sldId id="14998704" r:id="rId6"/>
    <p:sldId id="14998820" r:id="rId7"/>
    <p:sldId id="14998821" r:id="rId8"/>
    <p:sldId id="14998822" r:id="rId9"/>
    <p:sldId id="14998705" r:id="rId10"/>
    <p:sldId id="14998832" r:id="rId11"/>
    <p:sldId id="14998716" r:id="rId12"/>
    <p:sldId id="14998824" r:id="rId13"/>
    <p:sldId id="14998717" r:id="rId14"/>
    <p:sldId id="14998826" r:id="rId15"/>
    <p:sldId id="14998718" r:id="rId16"/>
    <p:sldId id="14998827" r:id="rId17"/>
    <p:sldId id="14998719" r:id="rId18"/>
    <p:sldId id="14998828" r:id="rId19"/>
    <p:sldId id="14998720" r:id="rId20"/>
    <p:sldId id="14998829" r:id="rId21"/>
    <p:sldId id="14998721" r:id="rId22"/>
    <p:sldId id="14998830" r:id="rId23"/>
    <p:sldId id="14998722" r:id="rId24"/>
    <p:sldId id="14998831" r:id="rId25"/>
    <p:sldId id="14998706" r:id="rId26"/>
    <p:sldId id="14998833" r:id="rId27"/>
    <p:sldId id="14998727" r:id="rId28"/>
    <p:sldId id="14998834" r:id="rId29"/>
    <p:sldId id="14998728" r:id="rId30"/>
    <p:sldId id="14998835" r:id="rId31"/>
    <p:sldId id="14998847" r:id="rId32"/>
    <p:sldId id="14998838" r:id="rId33"/>
    <p:sldId id="14998839" r:id="rId34"/>
    <p:sldId id="14998840" r:id="rId35"/>
    <p:sldId id="14998841" r:id="rId36"/>
    <p:sldId id="14998842" r:id="rId37"/>
    <p:sldId id="14998843" r:id="rId38"/>
    <p:sldId id="14998844" r:id="rId39"/>
    <p:sldId id="14998845" r:id="rId40"/>
    <p:sldId id="14998846" r:id="rId41"/>
    <p:sldId id="14998729" r:id="rId42"/>
    <p:sldId id="14998836" r:id="rId43"/>
    <p:sldId id="14998848" r:id="rId44"/>
    <p:sldId id="14998849" r:id="rId45"/>
    <p:sldId id="14998850" r:id="rId46"/>
    <p:sldId id="14998851" r:id="rId47"/>
    <p:sldId id="14998852" r:id="rId48"/>
    <p:sldId id="14998853" r:id="rId49"/>
    <p:sldId id="14998854" r:id="rId50"/>
    <p:sldId id="14998730" r:id="rId51"/>
    <p:sldId id="14998859" r:id="rId52"/>
    <p:sldId id="14998837" r:id="rId53"/>
    <p:sldId id="14998860" r:id="rId54"/>
    <p:sldId id="14998861" r:id="rId55"/>
    <p:sldId id="14998707" r:id="rId56"/>
    <p:sldId id="14998862" r:id="rId57"/>
    <p:sldId id="14998735" r:id="rId58"/>
    <p:sldId id="14998863" r:id="rId59"/>
    <p:sldId id="14998736" r:id="rId60"/>
    <p:sldId id="14998864" r:id="rId61"/>
    <p:sldId id="14998737" r:id="rId62"/>
    <p:sldId id="14998865" r:id="rId63"/>
    <p:sldId id="14998934" r:id="rId64"/>
    <p:sldId id="14998738" r:id="rId65"/>
    <p:sldId id="14998866" r:id="rId66"/>
    <p:sldId id="14998935" r:id="rId67"/>
    <p:sldId id="14998936" r:id="rId68"/>
    <p:sldId id="14998937" r:id="rId69"/>
    <p:sldId id="14998938" r:id="rId70"/>
    <p:sldId id="14998939" r:id="rId71"/>
    <p:sldId id="14998940" r:id="rId72"/>
    <p:sldId id="14998941" r:id="rId73"/>
    <p:sldId id="14998942" r:id="rId74"/>
    <p:sldId id="14998943" r:id="rId75"/>
    <p:sldId id="14998739" r:id="rId76"/>
    <p:sldId id="14998867" r:id="rId77"/>
    <p:sldId id="14998944" r:id="rId78"/>
    <p:sldId id="14998945" r:id="rId79"/>
    <p:sldId id="14998946" r:id="rId80"/>
    <p:sldId id="14998947" r:id="rId81"/>
    <p:sldId id="14998948" r:id="rId82"/>
    <p:sldId id="14998740" r:id="rId83"/>
    <p:sldId id="14998868" r:id="rId84"/>
    <p:sldId id="14998949" r:id="rId85"/>
    <p:sldId id="14998950" r:id="rId86"/>
    <p:sldId id="14998951" r:id="rId87"/>
    <p:sldId id="14998952" r:id="rId88"/>
    <p:sldId id="14998953" r:id="rId89"/>
    <p:sldId id="14998954" r:id="rId90"/>
    <p:sldId id="14998741" r:id="rId91"/>
    <p:sldId id="14998869" r:id="rId92"/>
    <p:sldId id="14998742" r:id="rId93"/>
    <p:sldId id="14998870" r:id="rId94"/>
    <p:sldId id="14998955" r:id="rId95"/>
    <p:sldId id="14998743" r:id="rId96"/>
    <p:sldId id="14998871" r:id="rId97"/>
    <p:sldId id="14998956" r:id="rId98"/>
    <p:sldId id="14998957" r:id="rId99"/>
    <p:sldId id="14998958" r:id="rId100"/>
    <p:sldId id="14998959" r:id="rId101"/>
    <p:sldId id="14998960" r:id="rId102"/>
    <p:sldId id="14998744" r:id="rId103"/>
    <p:sldId id="14998872" r:id="rId104"/>
    <p:sldId id="14998961" r:id="rId105"/>
    <p:sldId id="14998745" r:id="rId106"/>
    <p:sldId id="14998873" r:id="rId107"/>
    <p:sldId id="14998746" r:id="rId108"/>
    <p:sldId id="14998874" r:id="rId109"/>
    <p:sldId id="14998962" r:id="rId110"/>
    <p:sldId id="14998747" r:id="rId111"/>
    <p:sldId id="14998963" r:id="rId112"/>
    <p:sldId id="14998875" r:id="rId113"/>
    <p:sldId id="14998964" r:id="rId114"/>
    <p:sldId id="14998965" r:id="rId115"/>
    <p:sldId id="14998966" r:id="rId116"/>
    <p:sldId id="14998967" r:id="rId117"/>
    <p:sldId id="14998968" r:id="rId118"/>
    <p:sldId id="14998969" r:id="rId119"/>
    <p:sldId id="14998970" r:id="rId120"/>
    <p:sldId id="14998971" r:id="rId121"/>
    <p:sldId id="14998972" r:id="rId122"/>
    <p:sldId id="14998973" r:id="rId123"/>
    <p:sldId id="14998974" r:id="rId124"/>
    <p:sldId id="14998748" r:id="rId125"/>
    <p:sldId id="14998876" r:id="rId126"/>
    <p:sldId id="14998975" r:id="rId127"/>
    <p:sldId id="14998976" r:id="rId128"/>
    <p:sldId id="14998977" r:id="rId129"/>
    <p:sldId id="14998978" r:id="rId130"/>
    <p:sldId id="14998979" r:id="rId131"/>
    <p:sldId id="14998980" r:id="rId132"/>
    <p:sldId id="14998981" r:id="rId133"/>
    <p:sldId id="14998982" r:id="rId134"/>
    <p:sldId id="14998983" r:id="rId135"/>
    <p:sldId id="14998984" r:id="rId136"/>
    <p:sldId id="14998985" r:id="rId137"/>
    <p:sldId id="14998986" r:id="rId138"/>
    <p:sldId id="14998987" r:id="rId139"/>
    <p:sldId id="14998988" r:id="rId140"/>
    <p:sldId id="14998989" r:id="rId141"/>
    <p:sldId id="14998990" r:id="rId142"/>
    <p:sldId id="14998991" r:id="rId143"/>
    <p:sldId id="14998992" r:id="rId144"/>
    <p:sldId id="14998993" r:id="rId145"/>
    <p:sldId id="14998994" r:id="rId146"/>
    <p:sldId id="14998995" r:id="rId147"/>
    <p:sldId id="14998749" r:id="rId148"/>
    <p:sldId id="14998877" r:id="rId149"/>
    <p:sldId id="14998750" r:id="rId150"/>
    <p:sldId id="14998996" r:id="rId151"/>
    <p:sldId id="14998878" r:id="rId152"/>
    <p:sldId id="14998751" r:id="rId153"/>
    <p:sldId id="14998879" r:id="rId154"/>
    <p:sldId id="14998997" r:id="rId155"/>
    <p:sldId id="14998998" r:id="rId156"/>
    <p:sldId id="14998999" r:id="rId157"/>
    <p:sldId id="14998752" r:id="rId158"/>
    <p:sldId id="14998880" r:id="rId159"/>
    <p:sldId id="14998753" r:id="rId160"/>
    <p:sldId id="14998881" r:id="rId161"/>
    <p:sldId id="14999000" r:id="rId162"/>
    <p:sldId id="14999001" r:id="rId163"/>
    <p:sldId id="14999002" r:id="rId164"/>
    <p:sldId id="14999003" r:id="rId165"/>
    <p:sldId id="14999004" r:id="rId166"/>
    <p:sldId id="14999005" r:id="rId167"/>
    <p:sldId id="14999006" r:id="rId168"/>
    <p:sldId id="14998708" r:id="rId169"/>
    <p:sldId id="14998933" r:id="rId170"/>
    <p:sldId id="14998758" r:id="rId171"/>
    <p:sldId id="14998932" r:id="rId172"/>
    <p:sldId id="14998759" r:id="rId173"/>
    <p:sldId id="14998931" r:id="rId174"/>
    <p:sldId id="14998760" r:id="rId175"/>
    <p:sldId id="14999007" r:id="rId176"/>
    <p:sldId id="14998930" r:id="rId177"/>
    <p:sldId id="14998761" r:id="rId178"/>
    <p:sldId id="14998929" r:id="rId179"/>
    <p:sldId id="14999008" r:id="rId180"/>
    <p:sldId id="14999009" r:id="rId181"/>
    <p:sldId id="14999010" r:id="rId182"/>
    <p:sldId id="14999011" r:id="rId183"/>
    <p:sldId id="14999012" r:id="rId184"/>
    <p:sldId id="14999013" r:id="rId185"/>
    <p:sldId id="14999014" r:id="rId186"/>
    <p:sldId id="14999015" r:id="rId187"/>
    <p:sldId id="14999016" r:id="rId188"/>
    <p:sldId id="14999017" r:id="rId189"/>
    <p:sldId id="14998762" r:id="rId190"/>
    <p:sldId id="14998928" r:id="rId191"/>
    <p:sldId id="14999018" r:id="rId192"/>
    <p:sldId id="14999020" r:id="rId193"/>
    <p:sldId id="14999019" r:id="rId194"/>
    <p:sldId id="14999021" r:id="rId195"/>
    <p:sldId id="14998763" r:id="rId196"/>
    <p:sldId id="14998927" r:id="rId197"/>
    <p:sldId id="14999022" r:id="rId198"/>
    <p:sldId id="14998764" r:id="rId199"/>
    <p:sldId id="14998926" r:id="rId200"/>
    <p:sldId id="14999023" r:id="rId201"/>
    <p:sldId id="14998765" r:id="rId202"/>
    <p:sldId id="14998925" r:id="rId203"/>
    <p:sldId id="14998766" r:id="rId204"/>
    <p:sldId id="14998924" r:id="rId205"/>
    <p:sldId id="14999024" r:id="rId206"/>
    <p:sldId id="14998767" r:id="rId207"/>
    <p:sldId id="14998923" r:id="rId208"/>
    <p:sldId id="14999025" r:id="rId209"/>
    <p:sldId id="14999026" r:id="rId210"/>
    <p:sldId id="14999027" r:id="rId211"/>
    <p:sldId id="14998768" r:id="rId212"/>
    <p:sldId id="14998922" r:id="rId213"/>
    <p:sldId id="14999028" r:id="rId214"/>
    <p:sldId id="14998769" r:id="rId215"/>
    <p:sldId id="14998921" r:id="rId216"/>
    <p:sldId id="14999029" r:id="rId217"/>
    <p:sldId id="14998770" r:id="rId218"/>
    <p:sldId id="14998920" r:id="rId219"/>
    <p:sldId id="14998771" r:id="rId220"/>
    <p:sldId id="14998919" r:id="rId221"/>
    <p:sldId id="14998709" r:id="rId222"/>
    <p:sldId id="14998918" r:id="rId223"/>
    <p:sldId id="14998776" r:id="rId224"/>
    <p:sldId id="14998917" r:id="rId225"/>
    <p:sldId id="14998777" r:id="rId226"/>
    <p:sldId id="14998916" r:id="rId227"/>
    <p:sldId id="14998778" r:id="rId228"/>
    <p:sldId id="14998915" r:id="rId229"/>
    <p:sldId id="14998779" r:id="rId230"/>
    <p:sldId id="14998914" r:id="rId231"/>
    <p:sldId id="14998780" r:id="rId232"/>
    <p:sldId id="14998913" r:id="rId233"/>
    <p:sldId id="14998781" r:id="rId234"/>
    <p:sldId id="14998912" r:id="rId235"/>
    <p:sldId id="14998782" r:id="rId236"/>
    <p:sldId id="14998911" r:id="rId237"/>
    <p:sldId id="14998783" r:id="rId238"/>
    <p:sldId id="14998910" r:id="rId239"/>
    <p:sldId id="14998784" r:id="rId240"/>
    <p:sldId id="14998909" r:id="rId241"/>
    <p:sldId id="14998785" r:id="rId242"/>
    <p:sldId id="14998908" r:id="rId243"/>
    <p:sldId id="14998786" r:id="rId244"/>
    <p:sldId id="14998907" r:id="rId245"/>
    <p:sldId id="14998710" r:id="rId246"/>
    <p:sldId id="14998906" r:id="rId247"/>
    <p:sldId id="14998791" r:id="rId248"/>
    <p:sldId id="14998905" r:id="rId249"/>
    <p:sldId id="14998792" r:id="rId250"/>
    <p:sldId id="14998904" r:id="rId251"/>
    <p:sldId id="14998793" r:id="rId252"/>
    <p:sldId id="14998903" r:id="rId253"/>
    <p:sldId id="14998794" r:id="rId254"/>
    <p:sldId id="14998902" r:id="rId255"/>
    <p:sldId id="14998795" r:id="rId256"/>
    <p:sldId id="14998901" r:id="rId257"/>
    <p:sldId id="14998796" r:id="rId258"/>
    <p:sldId id="14998900" r:id="rId259"/>
    <p:sldId id="14998797" r:id="rId260"/>
    <p:sldId id="14998899" r:id="rId261"/>
    <p:sldId id="14998798" r:id="rId262"/>
    <p:sldId id="14998898" r:id="rId263"/>
    <p:sldId id="14998799" r:id="rId264"/>
    <p:sldId id="14998897" r:id="rId265"/>
    <p:sldId id="14998800" r:id="rId266"/>
    <p:sldId id="14998896" r:id="rId267"/>
    <p:sldId id="14998801" r:id="rId268"/>
    <p:sldId id="14998895" r:id="rId269"/>
    <p:sldId id="14998802" r:id="rId270"/>
    <p:sldId id="14998894" r:id="rId271"/>
    <p:sldId id="14998803" r:id="rId272"/>
    <p:sldId id="14998893" r:id="rId273"/>
    <p:sldId id="14998804" r:id="rId274"/>
    <p:sldId id="14998892" r:id="rId275"/>
    <p:sldId id="14998805" r:id="rId276"/>
    <p:sldId id="14998891" r:id="rId277"/>
    <p:sldId id="14998806" r:id="rId278"/>
    <p:sldId id="14998890" r:id="rId279"/>
    <p:sldId id="14998807" r:id="rId280"/>
    <p:sldId id="14998889" r:id="rId281"/>
    <p:sldId id="14998711" r:id="rId282"/>
    <p:sldId id="14998888" r:id="rId283"/>
    <p:sldId id="14998812" r:id="rId284"/>
    <p:sldId id="14998887" r:id="rId285"/>
    <p:sldId id="14998813" r:id="rId286"/>
    <p:sldId id="14998886" r:id="rId287"/>
    <p:sldId id="14998814" r:id="rId288"/>
    <p:sldId id="14998885" r:id="rId289"/>
    <p:sldId id="14998815" r:id="rId290"/>
    <p:sldId id="14998884" r:id="rId291"/>
    <p:sldId id="14998816" r:id="rId292"/>
    <p:sldId id="14998883" r:id="rId293"/>
    <p:sldId id="14998817" r:id="rId294"/>
    <p:sldId id="14998882" r:id="rId295"/>
    <p:sldId id="14998818" r:id="rId296"/>
    <p:sldId id="14998825" r:id="rId297"/>
  </p:sldIdLst>
  <p:sldSz cx="12192000" cy="6858000"/>
  <p:notesSz cx="6858000" cy="9144000"/>
  <p:custDataLst>
    <p:tags r:id="rId29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257"/>
            <p14:sldId id="14998703"/>
            <p14:sldId id="14998819"/>
          </p14:sldIdLst>
        </p14:section>
        <p14:section name="1 Introduction" id="{6F8303D4-AF40-4A11-9CFD-8A6859B2F582}">
          <p14:sldIdLst>
            <p14:sldId id="14998704"/>
            <p14:sldId id="14998820"/>
            <p14:sldId id="14998821"/>
            <p14:sldId id="14998822"/>
          </p14:sldIdLst>
        </p14:section>
        <p14:section name="2 Tool1 Embodied Robots" id="{20D9004A-E7D4-4BCF-B3D4-79649476B34B}">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AA50B915-8670-4405-ADA3-6C86344C0D8B}">
          <p14:sldIdLst>
            <p14:sldId id="14998706"/>
            <p14:sldId id="14998833"/>
            <p14:sldId id="14998727"/>
            <p14:sldId id="14998834"/>
            <p14:sldId id="14998728"/>
            <p14:sldId id="14998835"/>
            <p14:sldId id="14998847"/>
            <p14:sldId id="14998838"/>
            <p14:sldId id="14998839"/>
            <p14:sldId id="14998840"/>
            <p14:sldId id="14998841"/>
            <p14:sldId id="14998842"/>
            <p14:sldId id="14998843"/>
            <p14:sldId id="14998844"/>
            <p14:sldId id="14998845"/>
            <p14:sldId id="14998846"/>
            <p14:sldId id="14998729"/>
            <p14:sldId id="14998836"/>
            <p14:sldId id="14998848"/>
            <p14:sldId id="14998849"/>
            <p14:sldId id="14998850"/>
            <p14:sldId id="14998851"/>
            <p14:sldId id="14998852"/>
            <p14:sldId id="14998853"/>
            <p14:sldId id="14998854"/>
            <p14:sldId id="14998730"/>
            <p14:sldId id="14998859"/>
            <p14:sldId id="14998837"/>
            <p14:sldId id="14998860"/>
            <p14:sldId id="14998861"/>
          </p14:sldIdLst>
        </p14:section>
        <p14:section name="4 Task1 Embodied Perception" id="{69A7A93D-D3AC-465B-A25B-CA79596320FA}">
          <p14:sldIdLst>
            <p14:sldId id="14998707"/>
            <p14:sldId id="14998862"/>
            <p14:sldId id="14998735"/>
            <p14:sldId id="14998863"/>
            <p14:sldId id="14998736"/>
            <p14:sldId id="14998864"/>
            <p14:sldId id="14998737"/>
            <p14:sldId id="14998865"/>
            <p14:sldId id="14998934"/>
            <p14:sldId id="14998738"/>
            <p14:sldId id="14998866"/>
            <p14:sldId id="14998935"/>
            <p14:sldId id="14998936"/>
            <p14:sldId id="14998937"/>
            <p14:sldId id="14998938"/>
            <p14:sldId id="14998939"/>
            <p14:sldId id="14998940"/>
            <p14:sldId id="14998941"/>
            <p14:sldId id="14998942"/>
            <p14:sldId id="14998943"/>
            <p14:sldId id="14998739"/>
            <p14:sldId id="14998867"/>
            <p14:sldId id="14998944"/>
            <p14:sldId id="14998945"/>
            <p14:sldId id="14998946"/>
            <p14:sldId id="14998947"/>
            <p14:sldId id="14998948"/>
            <p14:sldId id="14998740"/>
            <p14:sldId id="14998868"/>
            <p14:sldId id="14998949"/>
            <p14:sldId id="14998950"/>
            <p14:sldId id="14998951"/>
            <p14:sldId id="14998952"/>
            <p14:sldId id="14998953"/>
            <p14:sldId id="14998954"/>
            <p14:sldId id="14998741"/>
            <p14:sldId id="14998869"/>
            <p14:sldId id="14998742"/>
            <p14:sldId id="14998870"/>
            <p14:sldId id="14998955"/>
            <p14:sldId id="14998743"/>
            <p14:sldId id="14998871"/>
            <p14:sldId id="14998956"/>
            <p14:sldId id="14998957"/>
            <p14:sldId id="14998958"/>
            <p14:sldId id="14998959"/>
            <p14:sldId id="14998960"/>
            <p14:sldId id="14998744"/>
            <p14:sldId id="14998872"/>
            <p14:sldId id="14998961"/>
            <p14:sldId id="14998745"/>
            <p14:sldId id="14998873"/>
            <p14:sldId id="14998746"/>
            <p14:sldId id="14998874"/>
            <p14:sldId id="14998962"/>
            <p14:sldId id="14998747"/>
            <p14:sldId id="14998963"/>
            <p14:sldId id="14998875"/>
            <p14:sldId id="14998964"/>
            <p14:sldId id="14998965"/>
            <p14:sldId id="14998966"/>
            <p14:sldId id="14998967"/>
            <p14:sldId id="14998968"/>
            <p14:sldId id="14998969"/>
            <p14:sldId id="14998970"/>
            <p14:sldId id="14998971"/>
            <p14:sldId id="14998972"/>
            <p14:sldId id="14998973"/>
            <p14:sldId id="14998974"/>
            <p14:sldId id="14998748"/>
            <p14:sldId id="14998876"/>
            <p14:sldId id="14998975"/>
            <p14:sldId id="14998976"/>
            <p14:sldId id="14998977"/>
            <p14:sldId id="14998978"/>
            <p14:sldId id="14998979"/>
            <p14:sldId id="14998980"/>
            <p14:sldId id="14998981"/>
            <p14:sldId id="14998982"/>
            <p14:sldId id="14998983"/>
            <p14:sldId id="14998984"/>
            <p14:sldId id="14998985"/>
            <p14:sldId id="14998986"/>
            <p14:sldId id="14998987"/>
            <p14:sldId id="14998988"/>
            <p14:sldId id="14998989"/>
            <p14:sldId id="14998990"/>
            <p14:sldId id="14998991"/>
            <p14:sldId id="14998992"/>
            <p14:sldId id="14998993"/>
            <p14:sldId id="14998994"/>
            <p14:sldId id="14998995"/>
            <p14:sldId id="14998749"/>
            <p14:sldId id="14998877"/>
            <p14:sldId id="14998750"/>
            <p14:sldId id="14998996"/>
            <p14:sldId id="14998878"/>
            <p14:sldId id="14998751"/>
            <p14:sldId id="14998879"/>
            <p14:sldId id="14998997"/>
            <p14:sldId id="14998998"/>
            <p14:sldId id="14998999"/>
            <p14:sldId id="14998752"/>
            <p14:sldId id="14998880"/>
            <p14:sldId id="14998753"/>
            <p14:sldId id="14998881"/>
            <p14:sldId id="14999000"/>
            <p14:sldId id="14999001"/>
            <p14:sldId id="14999002"/>
            <p14:sldId id="14999003"/>
            <p14:sldId id="14999004"/>
            <p14:sldId id="14999005"/>
            <p14:sldId id="14999006"/>
          </p14:sldIdLst>
        </p14:section>
        <p14:section name="5 Task2 Embodied Interaction" id="{467EB094-BA64-4AF7-9EA7-51502B2AB01A}">
          <p14:sldIdLst>
            <p14:sldId id="14998708"/>
            <p14:sldId id="14998933"/>
            <p14:sldId id="14998758"/>
            <p14:sldId id="14998932"/>
            <p14:sldId id="14998759"/>
            <p14:sldId id="14998931"/>
            <p14:sldId id="14998760"/>
            <p14:sldId id="14999007"/>
            <p14:sldId id="14998930"/>
            <p14:sldId id="14998761"/>
            <p14:sldId id="14998929"/>
            <p14:sldId id="14999008"/>
            <p14:sldId id="14999009"/>
            <p14:sldId id="14999010"/>
            <p14:sldId id="14999011"/>
            <p14:sldId id="14999012"/>
            <p14:sldId id="14999013"/>
            <p14:sldId id="14999014"/>
            <p14:sldId id="14999015"/>
            <p14:sldId id="14999016"/>
            <p14:sldId id="14999017"/>
            <p14:sldId id="14998762"/>
            <p14:sldId id="14998928"/>
            <p14:sldId id="14999018"/>
            <p14:sldId id="14999020"/>
            <p14:sldId id="14999019"/>
            <p14:sldId id="14999021"/>
            <p14:sldId id="14998763"/>
            <p14:sldId id="14998927"/>
            <p14:sldId id="14999022"/>
            <p14:sldId id="14998764"/>
            <p14:sldId id="14998926"/>
            <p14:sldId id="14999023"/>
            <p14:sldId id="14998765"/>
            <p14:sldId id="14998925"/>
            <p14:sldId id="14998766"/>
            <p14:sldId id="14998924"/>
            <p14:sldId id="14999024"/>
            <p14:sldId id="14998767"/>
            <p14:sldId id="14998923"/>
            <p14:sldId id="14999025"/>
            <p14:sldId id="14999026"/>
            <p14:sldId id="14999027"/>
            <p14:sldId id="14998768"/>
            <p14:sldId id="14998922"/>
            <p14:sldId id="14999028"/>
            <p14:sldId id="14998769"/>
            <p14:sldId id="14998921"/>
            <p14:sldId id="14999029"/>
            <p14:sldId id="14998770"/>
            <p14:sldId id="14998920"/>
            <p14:sldId id="14998771"/>
            <p14:sldId id="14998919"/>
          </p14:sldIdLst>
        </p14:section>
        <p14:section name="6 Task3 Embodied Agent" id="{60571470-3D91-43CD-8D05-0C8720B13ECB}">
          <p14:sldIdLst>
            <p14:sldId id="14998709"/>
            <p14:sldId id="14998918"/>
            <p14:sldId id="14998776"/>
            <p14:sldId id="14998917"/>
            <p14:sldId id="14998777"/>
            <p14:sldId id="14998916"/>
            <p14:sldId id="14998778"/>
            <p14:sldId id="14998915"/>
            <p14:sldId id="14998779"/>
            <p14:sldId id="14998914"/>
            <p14:sldId id="14998780"/>
            <p14:sldId id="14998913"/>
            <p14:sldId id="14998781"/>
            <p14:sldId id="14998912"/>
            <p14:sldId id="14998782"/>
            <p14:sldId id="14998911"/>
            <p14:sldId id="14998783"/>
            <p14:sldId id="14998910"/>
            <p14:sldId id="14998784"/>
            <p14:sldId id="14998909"/>
            <p14:sldId id="14998785"/>
            <p14:sldId id="14998908"/>
            <p14:sldId id="14998786"/>
            <p14:sldId id="14998907"/>
          </p14:sldIdLst>
        </p14:section>
        <p14:section name="7 Task4 Sim2Real Adaptation" id="{7E40EFE9-F9FC-44FA-9052-B3C3D24731DA}">
          <p14:sldIdLst>
            <p14:sldId id="14998710"/>
            <p14:sldId id="14998906"/>
            <p14:sldId id="14998791"/>
            <p14:sldId id="14998905"/>
            <p14:sldId id="14998792"/>
            <p14:sldId id="14998904"/>
            <p14:sldId id="14998793"/>
            <p14:sldId id="14998903"/>
            <p14:sldId id="14998794"/>
            <p14:sldId id="14998902"/>
            <p14:sldId id="14998795"/>
            <p14:sldId id="14998901"/>
            <p14:sldId id="14998796"/>
            <p14:sldId id="14998900"/>
            <p14:sldId id="14998797"/>
            <p14:sldId id="14998899"/>
            <p14:sldId id="14998798"/>
            <p14:sldId id="14998898"/>
            <p14:sldId id="14998799"/>
            <p14:sldId id="14998897"/>
            <p14:sldId id="14998800"/>
            <p14:sldId id="14998896"/>
            <p14:sldId id="14998801"/>
            <p14:sldId id="14998895"/>
            <p14:sldId id="14998802"/>
            <p14:sldId id="14998894"/>
            <p14:sldId id="14998803"/>
            <p14:sldId id="14998893"/>
            <p14:sldId id="14998804"/>
            <p14:sldId id="14998892"/>
            <p14:sldId id="14998805"/>
            <p14:sldId id="14998891"/>
            <p14:sldId id="14998806"/>
            <p14:sldId id="14998890"/>
            <p14:sldId id="14998807"/>
            <p14:sldId id="14998889"/>
          </p14:sldIdLst>
        </p14:section>
        <p14:section name="8 Challenges &amp; Future Directions" id="{7482D47B-E1B4-42D9-8734-2EF6F5E37A17}">
          <p14:sldIdLst>
            <p14:sldId id="14998711"/>
            <p14:sldId id="14998888"/>
            <p14:sldId id="14998812"/>
            <p14:sldId id="14998887"/>
            <p14:sldId id="14998813"/>
            <p14:sldId id="14998886"/>
            <p14:sldId id="14998814"/>
            <p14:sldId id="14998885"/>
            <p14:sldId id="14998815"/>
            <p14:sldId id="14998884"/>
            <p14:sldId id="14998816"/>
            <p14:sldId id="14998883"/>
            <p14:sldId id="14998817"/>
            <p14:sldId id="14998882"/>
            <p14:sldId id="14998818"/>
            <p14:sldId id="14998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3" autoAdjust="0"/>
    <p:restoredTop sz="94660"/>
  </p:normalViewPr>
  <p:slideViewPr>
    <p:cSldViewPr snapToGrid="0">
      <p:cViewPr varScale="1">
        <p:scale>
          <a:sx n="120" d="100"/>
          <a:sy n="120" d="100"/>
        </p:scale>
        <p:origin x="67"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tags" Target="tags/tag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9/10/2024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9/10/2024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9/10/2024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9/10/2024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9/10/2024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9/10/2024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9/10/2024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9/10/2024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9/10/2024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9/10/2024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9/10/2024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9/10/2024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9.png"/><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tags" Target="../tags/tag697.xml"/><Relationship Id="rId4" Type="http://schemas.openxmlformats.org/officeDocument/2006/relationships/image" Target="../media/image3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tags" Target="../tags/tag698.xml"/><Relationship Id="rId4" Type="http://schemas.openxmlformats.org/officeDocument/2006/relationships/image" Target="../media/image38.emf"/></Relationships>
</file>

<file path=ppt/slides/_rels/slide102.xml.rels><?xml version="1.0" encoding="UTF-8" standalone="yes"?>
<Relationships xmlns="http://schemas.openxmlformats.org/package/2006/relationships"><Relationship Id="rId13" Type="http://schemas.openxmlformats.org/officeDocument/2006/relationships/tags" Target="../tags/tag711.xml"/><Relationship Id="rId18" Type="http://schemas.openxmlformats.org/officeDocument/2006/relationships/tags" Target="../tags/tag716.xml"/><Relationship Id="rId26" Type="http://schemas.openxmlformats.org/officeDocument/2006/relationships/tags" Target="../tags/tag724.xml"/><Relationship Id="rId3" Type="http://schemas.openxmlformats.org/officeDocument/2006/relationships/tags" Target="../tags/tag701.xml"/><Relationship Id="rId21" Type="http://schemas.openxmlformats.org/officeDocument/2006/relationships/tags" Target="../tags/tag719.xml"/><Relationship Id="rId34" Type="http://schemas.openxmlformats.org/officeDocument/2006/relationships/slide" Target="slide90.xml"/><Relationship Id="rId7" Type="http://schemas.openxmlformats.org/officeDocument/2006/relationships/tags" Target="../tags/tag705.xml"/><Relationship Id="rId12" Type="http://schemas.openxmlformats.org/officeDocument/2006/relationships/tags" Target="../tags/tag710.xml"/><Relationship Id="rId17" Type="http://schemas.openxmlformats.org/officeDocument/2006/relationships/tags" Target="../tags/tag715.xml"/><Relationship Id="rId25" Type="http://schemas.openxmlformats.org/officeDocument/2006/relationships/tags" Target="../tags/tag723.xml"/><Relationship Id="rId33" Type="http://schemas.openxmlformats.org/officeDocument/2006/relationships/slide" Target="slide92.xml"/><Relationship Id="rId2" Type="http://schemas.openxmlformats.org/officeDocument/2006/relationships/tags" Target="../tags/tag700.xml"/><Relationship Id="rId16" Type="http://schemas.openxmlformats.org/officeDocument/2006/relationships/tags" Target="../tags/tag714.xml"/><Relationship Id="rId20" Type="http://schemas.openxmlformats.org/officeDocument/2006/relationships/tags" Target="../tags/tag718.xml"/><Relationship Id="rId29" Type="http://schemas.openxmlformats.org/officeDocument/2006/relationships/slide" Target="slide147.xml"/><Relationship Id="rId1" Type="http://schemas.openxmlformats.org/officeDocument/2006/relationships/tags" Target="../tags/tag699.xml"/><Relationship Id="rId6" Type="http://schemas.openxmlformats.org/officeDocument/2006/relationships/tags" Target="../tags/tag704.xml"/><Relationship Id="rId11" Type="http://schemas.openxmlformats.org/officeDocument/2006/relationships/tags" Target="../tags/tag709.xml"/><Relationship Id="rId24" Type="http://schemas.openxmlformats.org/officeDocument/2006/relationships/tags" Target="../tags/tag722.xml"/><Relationship Id="rId32" Type="http://schemas.openxmlformats.org/officeDocument/2006/relationships/slide" Target="slide95.xml"/><Relationship Id="rId5" Type="http://schemas.openxmlformats.org/officeDocument/2006/relationships/tags" Target="../tags/tag703.xml"/><Relationship Id="rId15" Type="http://schemas.openxmlformats.org/officeDocument/2006/relationships/tags" Target="../tags/tag713.xml"/><Relationship Id="rId23" Type="http://schemas.openxmlformats.org/officeDocument/2006/relationships/tags" Target="../tags/tag721.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08.xml"/><Relationship Id="rId19" Type="http://schemas.openxmlformats.org/officeDocument/2006/relationships/tags" Target="../tags/tag717.xml"/><Relationship Id="rId31" Type="http://schemas.openxmlformats.org/officeDocument/2006/relationships/slide" Target="slide102.xml"/><Relationship Id="rId4" Type="http://schemas.openxmlformats.org/officeDocument/2006/relationships/tags" Target="../tags/tag702.xml"/><Relationship Id="rId9" Type="http://schemas.openxmlformats.org/officeDocument/2006/relationships/tags" Target="../tags/tag707.xml"/><Relationship Id="rId14" Type="http://schemas.openxmlformats.org/officeDocument/2006/relationships/tags" Target="../tags/tag712.xml"/><Relationship Id="rId22" Type="http://schemas.openxmlformats.org/officeDocument/2006/relationships/tags" Target="../tags/tag720.xml"/><Relationship Id="rId27" Type="http://schemas.openxmlformats.org/officeDocument/2006/relationships/tags" Target="../tags/tag725.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706.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tags" Target="../tags/tag726.xml"/><Relationship Id="rId4" Type="http://schemas.openxmlformats.org/officeDocument/2006/relationships/image" Target="../media/image3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tags" Target="../tags/tag727.xml"/><Relationship Id="rId4" Type="http://schemas.openxmlformats.org/officeDocument/2006/relationships/image" Target="../media/image38.emf"/></Relationships>
</file>

<file path=ppt/slides/_rels/slide105.xml.rels><?xml version="1.0" encoding="UTF-8" standalone="yes"?>
<Relationships xmlns="http://schemas.openxmlformats.org/package/2006/relationships"><Relationship Id="rId13" Type="http://schemas.openxmlformats.org/officeDocument/2006/relationships/tags" Target="../tags/tag740.xml"/><Relationship Id="rId18" Type="http://schemas.openxmlformats.org/officeDocument/2006/relationships/tags" Target="../tags/tag745.xml"/><Relationship Id="rId26" Type="http://schemas.openxmlformats.org/officeDocument/2006/relationships/tags" Target="../tags/tag753.xml"/><Relationship Id="rId3" Type="http://schemas.openxmlformats.org/officeDocument/2006/relationships/tags" Target="../tags/tag730.xml"/><Relationship Id="rId21" Type="http://schemas.openxmlformats.org/officeDocument/2006/relationships/tags" Target="../tags/tag748.xml"/><Relationship Id="rId34" Type="http://schemas.openxmlformats.org/officeDocument/2006/relationships/slide" Target="slide90.xml"/><Relationship Id="rId7" Type="http://schemas.openxmlformats.org/officeDocument/2006/relationships/tags" Target="../tags/tag734.xml"/><Relationship Id="rId12" Type="http://schemas.openxmlformats.org/officeDocument/2006/relationships/tags" Target="../tags/tag739.xml"/><Relationship Id="rId17" Type="http://schemas.openxmlformats.org/officeDocument/2006/relationships/tags" Target="../tags/tag744.xml"/><Relationship Id="rId25" Type="http://schemas.openxmlformats.org/officeDocument/2006/relationships/tags" Target="../tags/tag752.xml"/><Relationship Id="rId33" Type="http://schemas.openxmlformats.org/officeDocument/2006/relationships/slide" Target="slide105.xml"/><Relationship Id="rId2" Type="http://schemas.openxmlformats.org/officeDocument/2006/relationships/tags" Target="../tags/tag729.xml"/><Relationship Id="rId16" Type="http://schemas.openxmlformats.org/officeDocument/2006/relationships/tags" Target="../tags/tag743.xml"/><Relationship Id="rId20" Type="http://schemas.openxmlformats.org/officeDocument/2006/relationships/tags" Target="../tags/tag747.xml"/><Relationship Id="rId29" Type="http://schemas.openxmlformats.org/officeDocument/2006/relationships/slide" Target="slide147.xml"/><Relationship Id="rId1" Type="http://schemas.openxmlformats.org/officeDocument/2006/relationships/tags" Target="../tags/tag728.xml"/><Relationship Id="rId6" Type="http://schemas.openxmlformats.org/officeDocument/2006/relationships/tags" Target="../tags/tag733.xml"/><Relationship Id="rId11" Type="http://schemas.openxmlformats.org/officeDocument/2006/relationships/tags" Target="../tags/tag738.xml"/><Relationship Id="rId24" Type="http://schemas.openxmlformats.org/officeDocument/2006/relationships/tags" Target="../tags/tag751.xml"/><Relationship Id="rId32" Type="http://schemas.openxmlformats.org/officeDocument/2006/relationships/slide" Target="slide107.xml"/><Relationship Id="rId5" Type="http://schemas.openxmlformats.org/officeDocument/2006/relationships/tags" Target="../tags/tag732.xml"/><Relationship Id="rId15" Type="http://schemas.openxmlformats.org/officeDocument/2006/relationships/tags" Target="../tags/tag742.xml"/><Relationship Id="rId23" Type="http://schemas.openxmlformats.org/officeDocument/2006/relationships/tags" Target="../tags/tag750.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37.xml"/><Relationship Id="rId19" Type="http://schemas.openxmlformats.org/officeDocument/2006/relationships/tags" Target="../tags/tag746.xml"/><Relationship Id="rId31" Type="http://schemas.openxmlformats.org/officeDocument/2006/relationships/slide" Target="slide110.xml"/><Relationship Id="rId4" Type="http://schemas.openxmlformats.org/officeDocument/2006/relationships/tags" Target="../tags/tag731.xml"/><Relationship Id="rId9" Type="http://schemas.openxmlformats.org/officeDocument/2006/relationships/tags" Target="../tags/tag736.xml"/><Relationship Id="rId14" Type="http://schemas.openxmlformats.org/officeDocument/2006/relationships/tags" Target="../tags/tag741.xml"/><Relationship Id="rId22" Type="http://schemas.openxmlformats.org/officeDocument/2006/relationships/tags" Target="../tags/tag749.xml"/><Relationship Id="rId27" Type="http://schemas.openxmlformats.org/officeDocument/2006/relationships/tags" Target="../tags/tag754.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735.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tags" Target="../tags/tag755.xml"/><Relationship Id="rId5" Type="http://schemas.openxmlformats.org/officeDocument/2006/relationships/image" Target="../media/image46.png"/><Relationship Id="rId4" Type="http://schemas.openxmlformats.org/officeDocument/2006/relationships/image" Target="../media/image38.emf"/></Relationships>
</file>

<file path=ppt/slides/_rels/slide107.xml.rels><?xml version="1.0" encoding="UTF-8" standalone="yes"?>
<Relationships xmlns="http://schemas.openxmlformats.org/package/2006/relationships"><Relationship Id="rId13" Type="http://schemas.openxmlformats.org/officeDocument/2006/relationships/tags" Target="../tags/tag768.xml"/><Relationship Id="rId18" Type="http://schemas.openxmlformats.org/officeDocument/2006/relationships/tags" Target="../tags/tag773.xml"/><Relationship Id="rId26" Type="http://schemas.openxmlformats.org/officeDocument/2006/relationships/tags" Target="../tags/tag781.xml"/><Relationship Id="rId3" Type="http://schemas.openxmlformats.org/officeDocument/2006/relationships/tags" Target="../tags/tag758.xml"/><Relationship Id="rId21" Type="http://schemas.openxmlformats.org/officeDocument/2006/relationships/tags" Target="../tags/tag776.xml"/><Relationship Id="rId34" Type="http://schemas.openxmlformats.org/officeDocument/2006/relationships/slide" Target="slide90.xml"/><Relationship Id="rId7" Type="http://schemas.openxmlformats.org/officeDocument/2006/relationships/tags" Target="../tags/tag762.xml"/><Relationship Id="rId12" Type="http://schemas.openxmlformats.org/officeDocument/2006/relationships/tags" Target="../tags/tag767.xml"/><Relationship Id="rId17" Type="http://schemas.openxmlformats.org/officeDocument/2006/relationships/tags" Target="../tags/tag772.xml"/><Relationship Id="rId25" Type="http://schemas.openxmlformats.org/officeDocument/2006/relationships/tags" Target="../tags/tag780.xml"/><Relationship Id="rId33" Type="http://schemas.openxmlformats.org/officeDocument/2006/relationships/slide" Target="slide105.xml"/><Relationship Id="rId2" Type="http://schemas.openxmlformats.org/officeDocument/2006/relationships/tags" Target="../tags/tag757.xml"/><Relationship Id="rId16" Type="http://schemas.openxmlformats.org/officeDocument/2006/relationships/tags" Target="../tags/tag771.xml"/><Relationship Id="rId20" Type="http://schemas.openxmlformats.org/officeDocument/2006/relationships/tags" Target="../tags/tag775.xml"/><Relationship Id="rId29" Type="http://schemas.openxmlformats.org/officeDocument/2006/relationships/slide" Target="slide147.xml"/><Relationship Id="rId1" Type="http://schemas.openxmlformats.org/officeDocument/2006/relationships/tags" Target="../tags/tag756.xml"/><Relationship Id="rId6" Type="http://schemas.openxmlformats.org/officeDocument/2006/relationships/tags" Target="../tags/tag761.xml"/><Relationship Id="rId11" Type="http://schemas.openxmlformats.org/officeDocument/2006/relationships/tags" Target="../tags/tag766.xml"/><Relationship Id="rId24" Type="http://schemas.openxmlformats.org/officeDocument/2006/relationships/tags" Target="../tags/tag779.xml"/><Relationship Id="rId32" Type="http://schemas.openxmlformats.org/officeDocument/2006/relationships/slide" Target="slide107.xml"/><Relationship Id="rId5" Type="http://schemas.openxmlformats.org/officeDocument/2006/relationships/tags" Target="../tags/tag760.xml"/><Relationship Id="rId15" Type="http://schemas.openxmlformats.org/officeDocument/2006/relationships/tags" Target="../tags/tag770.xml"/><Relationship Id="rId23" Type="http://schemas.openxmlformats.org/officeDocument/2006/relationships/tags" Target="../tags/tag778.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65.xml"/><Relationship Id="rId19" Type="http://schemas.openxmlformats.org/officeDocument/2006/relationships/tags" Target="../tags/tag774.xml"/><Relationship Id="rId31" Type="http://schemas.openxmlformats.org/officeDocument/2006/relationships/slide" Target="slide110.xml"/><Relationship Id="rId4" Type="http://schemas.openxmlformats.org/officeDocument/2006/relationships/tags" Target="../tags/tag759.xml"/><Relationship Id="rId9" Type="http://schemas.openxmlformats.org/officeDocument/2006/relationships/tags" Target="../tags/tag764.xml"/><Relationship Id="rId14" Type="http://schemas.openxmlformats.org/officeDocument/2006/relationships/tags" Target="../tags/tag769.xml"/><Relationship Id="rId22" Type="http://schemas.openxmlformats.org/officeDocument/2006/relationships/tags" Target="../tags/tag777.xml"/><Relationship Id="rId27" Type="http://schemas.openxmlformats.org/officeDocument/2006/relationships/tags" Target="../tags/tag782.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763.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tags" Target="../tags/tag783.xml"/><Relationship Id="rId5" Type="http://schemas.openxmlformats.org/officeDocument/2006/relationships/image" Target="../media/image460.png"/><Relationship Id="rId4" Type="http://schemas.openxmlformats.org/officeDocument/2006/relationships/image" Target="../media/image38.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tags" Target="../tags/tag784.xml"/><Relationship Id="rId5" Type="http://schemas.openxmlformats.org/officeDocument/2006/relationships/image" Target="../media/image47.png"/><Relationship Id="rId4" Type="http://schemas.openxmlformats.org/officeDocument/2006/relationships/image" Target="../media/image38.emf"/></Relationships>
</file>

<file path=ppt/slides/_rels/slide11.xml.rels><?xml version="1.0" encoding="UTF-8" standalone="yes"?>
<Relationships xmlns="http://schemas.openxmlformats.org/package/2006/relationships"><Relationship Id="rId13" Type="http://schemas.openxmlformats.org/officeDocument/2006/relationships/tags" Target="../tags/tag102.xml"/><Relationship Id="rId18" Type="http://schemas.openxmlformats.org/officeDocument/2006/relationships/tags" Target="../tags/tag107.xml"/><Relationship Id="rId26" Type="http://schemas.openxmlformats.org/officeDocument/2006/relationships/slideLayout" Target="../slideLayouts/slideLayout6.xml"/><Relationship Id="rId3" Type="http://schemas.openxmlformats.org/officeDocument/2006/relationships/tags" Target="../tags/tag92.xml"/><Relationship Id="rId21" Type="http://schemas.openxmlformats.org/officeDocument/2006/relationships/tags" Target="../tags/tag110.xml"/><Relationship Id="rId34" Type="http://schemas.openxmlformats.org/officeDocument/2006/relationships/oleObject" Target="../embeddings/oleObject9.bin"/><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5" Type="http://schemas.openxmlformats.org/officeDocument/2006/relationships/tags" Target="../tags/tag114.xml"/><Relationship Id="rId33" Type="http://schemas.openxmlformats.org/officeDocument/2006/relationships/slide" Target="slide11.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tags" Target="../tags/tag109.xml"/><Relationship Id="rId29" Type="http://schemas.openxmlformats.org/officeDocument/2006/relationships/slide" Target="slide19.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tags" Target="../tags/tag113.xml"/><Relationship Id="rId32" Type="http://schemas.openxmlformats.org/officeDocument/2006/relationships/slide" Target="slide13.xml"/><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slide" Target="slide21.xml"/><Relationship Id="rId10" Type="http://schemas.openxmlformats.org/officeDocument/2006/relationships/tags" Target="../tags/tag99.xml"/><Relationship Id="rId19" Type="http://schemas.openxmlformats.org/officeDocument/2006/relationships/tags" Target="../tags/tag108.xml"/><Relationship Id="rId31" Type="http://schemas.openxmlformats.org/officeDocument/2006/relationships/slide" Target="slide15.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tags" Target="../tags/tag111.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97.xml"/></Relationships>
</file>

<file path=ppt/slides/_rels/slide110.xml.rels><?xml version="1.0" encoding="UTF-8" standalone="yes"?>
<Relationships xmlns="http://schemas.openxmlformats.org/package/2006/relationships"><Relationship Id="rId13" Type="http://schemas.openxmlformats.org/officeDocument/2006/relationships/tags" Target="../tags/tag797.xml"/><Relationship Id="rId18" Type="http://schemas.openxmlformats.org/officeDocument/2006/relationships/tags" Target="../tags/tag802.xml"/><Relationship Id="rId26" Type="http://schemas.openxmlformats.org/officeDocument/2006/relationships/tags" Target="../tags/tag810.xml"/><Relationship Id="rId3" Type="http://schemas.openxmlformats.org/officeDocument/2006/relationships/tags" Target="../tags/tag787.xml"/><Relationship Id="rId21" Type="http://schemas.openxmlformats.org/officeDocument/2006/relationships/tags" Target="../tags/tag805.xml"/><Relationship Id="rId34" Type="http://schemas.openxmlformats.org/officeDocument/2006/relationships/slide" Target="slide90.xml"/><Relationship Id="rId7" Type="http://schemas.openxmlformats.org/officeDocument/2006/relationships/tags" Target="../tags/tag791.xml"/><Relationship Id="rId12" Type="http://schemas.openxmlformats.org/officeDocument/2006/relationships/tags" Target="../tags/tag796.xml"/><Relationship Id="rId17" Type="http://schemas.openxmlformats.org/officeDocument/2006/relationships/tags" Target="../tags/tag801.xml"/><Relationship Id="rId25" Type="http://schemas.openxmlformats.org/officeDocument/2006/relationships/tags" Target="../tags/tag809.xml"/><Relationship Id="rId33" Type="http://schemas.openxmlformats.org/officeDocument/2006/relationships/slide" Target="slide105.xml"/><Relationship Id="rId2" Type="http://schemas.openxmlformats.org/officeDocument/2006/relationships/tags" Target="../tags/tag786.xml"/><Relationship Id="rId16" Type="http://schemas.openxmlformats.org/officeDocument/2006/relationships/tags" Target="../tags/tag800.xml"/><Relationship Id="rId20" Type="http://schemas.openxmlformats.org/officeDocument/2006/relationships/tags" Target="../tags/tag804.xml"/><Relationship Id="rId29" Type="http://schemas.openxmlformats.org/officeDocument/2006/relationships/slide" Target="slide147.xml"/><Relationship Id="rId1" Type="http://schemas.openxmlformats.org/officeDocument/2006/relationships/tags" Target="../tags/tag785.xml"/><Relationship Id="rId6" Type="http://schemas.openxmlformats.org/officeDocument/2006/relationships/tags" Target="../tags/tag790.xml"/><Relationship Id="rId11" Type="http://schemas.openxmlformats.org/officeDocument/2006/relationships/tags" Target="../tags/tag795.xml"/><Relationship Id="rId24" Type="http://schemas.openxmlformats.org/officeDocument/2006/relationships/tags" Target="../tags/tag808.xml"/><Relationship Id="rId32" Type="http://schemas.openxmlformats.org/officeDocument/2006/relationships/slide" Target="slide107.xml"/><Relationship Id="rId5" Type="http://schemas.openxmlformats.org/officeDocument/2006/relationships/tags" Target="../tags/tag789.xml"/><Relationship Id="rId15" Type="http://schemas.openxmlformats.org/officeDocument/2006/relationships/tags" Target="../tags/tag799.xml"/><Relationship Id="rId23" Type="http://schemas.openxmlformats.org/officeDocument/2006/relationships/tags" Target="../tags/tag807.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94.xml"/><Relationship Id="rId19" Type="http://schemas.openxmlformats.org/officeDocument/2006/relationships/tags" Target="../tags/tag803.xml"/><Relationship Id="rId31" Type="http://schemas.openxmlformats.org/officeDocument/2006/relationships/slide" Target="slide110.xml"/><Relationship Id="rId4" Type="http://schemas.openxmlformats.org/officeDocument/2006/relationships/tags" Target="../tags/tag788.xml"/><Relationship Id="rId9" Type="http://schemas.openxmlformats.org/officeDocument/2006/relationships/tags" Target="../tags/tag793.xml"/><Relationship Id="rId14" Type="http://schemas.openxmlformats.org/officeDocument/2006/relationships/tags" Target="../tags/tag798.xml"/><Relationship Id="rId22" Type="http://schemas.openxmlformats.org/officeDocument/2006/relationships/tags" Target="../tags/tag806.xml"/><Relationship Id="rId27" Type="http://schemas.openxmlformats.org/officeDocument/2006/relationships/tags" Target="../tags/tag811.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79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812.xml"/><Relationship Id="rId5" Type="http://schemas.openxmlformats.org/officeDocument/2006/relationships/image" Target="../media/image48.png"/><Relationship Id="rId4" Type="http://schemas.openxmlformats.org/officeDocument/2006/relationships/image" Target="../media/image3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813.xml"/><Relationship Id="rId4" Type="http://schemas.openxmlformats.org/officeDocument/2006/relationships/image" Target="../media/image3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814.xml"/><Relationship Id="rId4" Type="http://schemas.openxmlformats.org/officeDocument/2006/relationships/image" Target="../media/image3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815.xml"/><Relationship Id="rId4" Type="http://schemas.openxmlformats.org/officeDocument/2006/relationships/image" Target="../media/image3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816.xml"/><Relationship Id="rId4" Type="http://schemas.openxmlformats.org/officeDocument/2006/relationships/image" Target="../media/image3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817.xml"/><Relationship Id="rId4" Type="http://schemas.openxmlformats.org/officeDocument/2006/relationships/image" Target="../media/image3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818.xml"/><Relationship Id="rId4" Type="http://schemas.openxmlformats.org/officeDocument/2006/relationships/image" Target="../media/image3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819.xml"/><Relationship Id="rId4" Type="http://schemas.openxmlformats.org/officeDocument/2006/relationships/image" Target="../media/image3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tags" Target="../tags/tag820.xml"/><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5.xml"/><Relationship Id="rId5" Type="http://schemas.openxmlformats.org/officeDocument/2006/relationships/image" Target="../media/image10.png"/><Relationship Id="rId4" Type="http://schemas.openxmlformats.org/officeDocument/2006/relationships/image" Target="../media/image1.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821.xml"/><Relationship Id="rId4" Type="http://schemas.openxmlformats.org/officeDocument/2006/relationships/image" Target="../media/image3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822.xml"/><Relationship Id="rId4" Type="http://schemas.openxmlformats.org/officeDocument/2006/relationships/image" Target="../media/image3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823.xml"/><Relationship Id="rId4" Type="http://schemas.openxmlformats.org/officeDocument/2006/relationships/image" Target="../media/image3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824.xml"/><Relationship Id="rId4" Type="http://schemas.openxmlformats.org/officeDocument/2006/relationships/image" Target="../media/image38.emf"/></Relationships>
</file>

<file path=ppt/slides/_rels/slide124.xml.rels><?xml version="1.0" encoding="UTF-8" standalone="yes"?>
<Relationships xmlns="http://schemas.openxmlformats.org/package/2006/relationships"><Relationship Id="rId13" Type="http://schemas.openxmlformats.org/officeDocument/2006/relationships/tags" Target="../tags/tag837.xml"/><Relationship Id="rId18" Type="http://schemas.openxmlformats.org/officeDocument/2006/relationships/tags" Target="../tags/tag842.xml"/><Relationship Id="rId26" Type="http://schemas.openxmlformats.org/officeDocument/2006/relationships/tags" Target="../tags/tag850.xml"/><Relationship Id="rId3" Type="http://schemas.openxmlformats.org/officeDocument/2006/relationships/tags" Target="../tags/tag827.xml"/><Relationship Id="rId21" Type="http://schemas.openxmlformats.org/officeDocument/2006/relationships/tags" Target="../tags/tag845.xml"/><Relationship Id="rId34" Type="http://schemas.openxmlformats.org/officeDocument/2006/relationships/slide" Target="slide90.xml"/><Relationship Id="rId7" Type="http://schemas.openxmlformats.org/officeDocument/2006/relationships/tags" Target="../tags/tag831.xml"/><Relationship Id="rId12" Type="http://schemas.openxmlformats.org/officeDocument/2006/relationships/tags" Target="../tags/tag836.xml"/><Relationship Id="rId17" Type="http://schemas.openxmlformats.org/officeDocument/2006/relationships/tags" Target="../tags/tag841.xml"/><Relationship Id="rId25" Type="http://schemas.openxmlformats.org/officeDocument/2006/relationships/tags" Target="../tags/tag849.xml"/><Relationship Id="rId33" Type="http://schemas.openxmlformats.org/officeDocument/2006/relationships/slide" Target="slide105.xml"/><Relationship Id="rId2" Type="http://schemas.openxmlformats.org/officeDocument/2006/relationships/tags" Target="../tags/tag826.xml"/><Relationship Id="rId16" Type="http://schemas.openxmlformats.org/officeDocument/2006/relationships/tags" Target="../tags/tag840.xml"/><Relationship Id="rId20" Type="http://schemas.openxmlformats.org/officeDocument/2006/relationships/tags" Target="../tags/tag844.xml"/><Relationship Id="rId29" Type="http://schemas.openxmlformats.org/officeDocument/2006/relationships/slide" Target="slide147.xml"/><Relationship Id="rId1" Type="http://schemas.openxmlformats.org/officeDocument/2006/relationships/tags" Target="../tags/tag825.xml"/><Relationship Id="rId6" Type="http://schemas.openxmlformats.org/officeDocument/2006/relationships/tags" Target="../tags/tag830.xml"/><Relationship Id="rId11" Type="http://schemas.openxmlformats.org/officeDocument/2006/relationships/tags" Target="../tags/tag835.xml"/><Relationship Id="rId24" Type="http://schemas.openxmlformats.org/officeDocument/2006/relationships/tags" Target="../tags/tag848.xml"/><Relationship Id="rId32" Type="http://schemas.openxmlformats.org/officeDocument/2006/relationships/slide" Target="slide107.xml"/><Relationship Id="rId5" Type="http://schemas.openxmlformats.org/officeDocument/2006/relationships/tags" Target="../tags/tag829.xml"/><Relationship Id="rId15" Type="http://schemas.openxmlformats.org/officeDocument/2006/relationships/tags" Target="../tags/tag839.xml"/><Relationship Id="rId23" Type="http://schemas.openxmlformats.org/officeDocument/2006/relationships/tags" Target="../tags/tag847.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34.xml"/><Relationship Id="rId19" Type="http://schemas.openxmlformats.org/officeDocument/2006/relationships/tags" Target="../tags/tag843.xml"/><Relationship Id="rId31" Type="http://schemas.openxmlformats.org/officeDocument/2006/relationships/slide" Target="slide110.xml"/><Relationship Id="rId4" Type="http://schemas.openxmlformats.org/officeDocument/2006/relationships/tags" Target="../tags/tag828.xml"/><Relationship Id="rId9" Type="http://schemas.openxmlformats.org/officeDocument/2006/relationships/tags" Target="../tags/tag833.xml"/><Relationship Id="rId14" Type="http://schemas.openxmlformats.org/officeDocument/2006/relationships/tags" Target="../tags/tag838.xml"/><Relationship Id="rId22" Type="http://schemas.openxmlformats.org/officeDocument/2006/relationships/tags" Target="../tags/tag846.xml"/><Relationship Id="rId27" Type="http://schemas.openxmlformats.org/officeDocument/2006/relationships/tags" Target="../tags/tag851.xml"/><Relationship Id="rId30" Type="http://schemas.openxmlformats.org/officeDocument/2006/relationships/slide" Target="slide124.xml"/><Relationship Id="rId35" Type="http://schemas.openxmlformats.org/officeDocument/2006/relationships/slide" Target="slide59.xml"/><Relationship Id="rId8" Type="http://schemas.openxmlformats.org/officeDocument/2006/relationships/tags" Target="../tags/tag83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tags" Target="../tags/tag852.xml"/><Relationship Id="rId5" Type="http://schemas.openxmlformats.org/officeDocument/2006/relationships/image" Target="../media/image49.png"/><Relationship Id="rId4" Type="http://schemas.openxmlformats.org/officeDocument/2006/relationships/image" Target="../media/image3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tags" Target="../tags/tag853.xml"/><Relationship Id="rId4" Type="http://schemas.openxmlformats.org/officeDocument/2006/relationships/image" Target="../media/image3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854.xml"/><Relationship Id="rId4" Type="http://schemas.openxmlformats.org/officeDocument/2006/relationships/image" Target="../media/image3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tags" Target="../tags/tag855.xml"/><Relationship Id="rId4" Type="http://schemas.openxmlformats.org/officeDocument/2006/relationships/image" Target="../media/image3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tags" Target="../tags/tag856.xml"/><Relationship Id="rId4" Type="http://schemas.openxmlformats.org/officeDocument/2006/relationships/image" Target="../media/image38.emf"/></Relationships>
</file>

<file path=ppt/slides/_rels/slide13.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slideLayout" Target="../slideLayouts/slideLayout6.xml"/><Relationship Id="rId3" Type="http://schemas.openxmlformats.org/officeDocument/2006/relationships/tags" Target="../tags/tag118.xml"/><Relationship Id="rId21" Type="http://schemas.openxmlformats.org/officeDocument/2006/relationships/tags" Target="../tags/tag136.xml"/><Relationship Id="rId34" Type="http://schemas.openxmlformats.org/officeDocument/2006/relationships/oleObject" Target="../embeddings/oleObject11.bin"/><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tags" Target="../tags/tag140.xml"/><Relationship Id="rId33" Type="http://schemas.openxmlformats.org/officeDocument/2006/relationships/slide" Target="slide11.xml"/><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slide" Target="slide19.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slide" Target="slide13.xml"/><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slide" Target="slide21.xml"/><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slide" Target="slide1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23.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857.xml"/><Relationship Id="rId4" Type="http://schemas.openxmlformats.org/officeDocument/2006/relationships/image" Target="../media/image38.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858.xml"/><Relationship Id="rId4" Type="http://schemas.openxmlformats.org/officeDocument/2006/relationships/image" Target="../media/image38.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859.xml"/><Relationship Id="rId4" Type="http://schemas.openxmlformats.org/officeDocument/2006/relationships/image" Target="../media/image38.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860.xml"/><Relationship Id="rId4" Type="http://schemas.openxmlformats.org/officeDocument/2006/relationships/image" Target="../media/image38.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861.xml"/><Relationship Id="rId4" Type="http://schemas.openxmlformats.org/officeDocument/2006/relationships/image" Target="../media/image3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862.xml"/><Relationship Id="rId4" Type="http://schemas.openxmlformats.org/officeDocument/2006/relationships/image" Target="../media/image3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863.xml"/><Relationship Id="rId4" Type="http://schemas.openxmlformats.org/officeDocument/2006/relationships/image" Target="../media/image38.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864.xml"/><Relationship Id="rId4" Type="http://schemas.openxmlformats.org/officeDocument/2006/relationships/image" Target="../media/image3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865.xml"/><Relationship Id="rId4" Type="http://schemas.openxmlformats.org/officeDocument/2006/relationships/image" Target="../media/image3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866.xml"/><Relationship Id="rId4"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41.xml"/><Relationship Id="rId5" Type="http://schemas.openxmlformats.org/officeDocument/2006/relationships/image" Target="../media/image11.png"/><Relationship Id="rId4" Type="http://schemas.openxmlformats.org/officeDocument/2006/relationships/image" Target="../media/image1.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867.xml"/><Relationship Id="rId4" Type="http://schemas.openxmlformats.org/officeDocument/2006/relationships/image" Target="../media/image3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868.xml"/><Relationship Id="rId4" Type="http://schemas.openxmlformats.org/officeDocument/2006/relationships/image" Target="../media/image38.e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869.xml"/><Relationship Id="rId4" Type="http://schemas.openxmlformats.org/officeDocument/2006/relationships/image" Target="../media/image3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870.xml"/><Relationship Id="rId4" Type="http://schemas.openxmlformats.org/officeDocument/2006/relationships/image" Target="../media/image3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871.xml"/><Relationship Id="rId4" Type="http://schemas.openxmlformats.org/officeDocument/2006/relationships/image" Target="../media/image3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872.xml"/><Relationship Id="rId4" Type="http://schemas.openxmlformats.org/officeDocument/2006/relationships/image" Target="../media/image3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873.xml"/><Relationship Id="rId4" Type="http://schemas.openxmlformats.org/officeDocument/2006/relationships/image" Target="../media/image38.emf"/></Relationships>
</file>

<file path=ppt/slides/_rels/slide147.xml.rels><?xml version="1.0" encoding="UTF-8" standalone="yes"?>
<Relationships xmlns="http://schemas.openxmlformats.org/package/2006/relationships"><Relationship Id="rId13" Type="http://schemas.openxmlformats.org/officeDocument/2006/relationships/tags" Target="../tags/tag886.xml"/><Relationship Id="rId18" Type="http://schemas.openxmlformats.org/officeDocument/2006/relationships/tags" Target="../tags/tag891.xml"/><Relationship Id="rId26" Type="http://schemas.openxmlformats.org/officeDocument/2006/relationships/tags" Target="../tags/tag899.xml"/><Relationship Id="rId39" Type="http://schemas.openxmlformats.org/officeDocument/2006/relationships/slide" Target="slide59.xml"/><Relationship Id="rId21" Type="http://schemas.openxmlformats.org/officeDocument/2006/relationships/tags" Target="../tags/tag894.xml"/><Relationship Id="rId34" Type="http://schemas.openxmlformats.org/officeDocument/2006/relationships/slide" Target="slide152.xml"/><Relationship Id="rId7" Type="http://schemas.openxmlformats.org/officeDocument/2006/relationships/tags" Target="../tags/tag880.xml"/><Relationship Id="rId12" Type="http://schemas.openxmlformats.org/officeDocument/2006/relationships/tags" Target="../tags/tag885.xml"/><Relationship Id="rId17" Type="http://schemas.openxmlformats.org/officeDocument/2006/relationships/tags" Target="../tags/tag890.xml"/><Relationship Id="rId25" Type="http://schemas.openxmlformats.org/officeDocument/2006/relationships/tags" Target="../tags/tag898.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875.xml"/><Relationship Id="rId16" Type="http://schemas.openxmlformats.org/officeDocument/2006/relationships/tags" Target="../tags/tag889.xml"/><Relationship Id="rId20" Type="http://schemas.openxmlformats.org/officeDocument/2006/relationships/tags" Target="../tags/tag893.xml"/><Relationship Id="rId29" Type="http://schemas.openxmlformats.org/officeDocument/2006/relationships/tags" Target="../tags/tag902.xml"/><Relationship Id="rId1" Type="http://schemas.openxmlformats.org/officeDocument/2006/relationships/tags" Target="../tags/tag874.xml"/><Relationship Id="rId6" Type="http://schemas.openxmlformats.org/officeDocument/2006/relationships/tags" Target="../tags/tag879.xml"/><Relationship Id="rId11" Type="http://schemas.openxmlformats.org/officeDocument/2006/relationships/tags" Target="../tags/tag884.xml"/><Relationship Id="rId24" Type="http://schemas.openxmlformats.org/officeDocument/2006/relationships/tags" Target="../tags/tag897.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878.xml"/><Relationship Id="rId15" Type="http://schemas.openxmlformats.org/officeDocument/2006/relationships/tags" Target="../tags/tag888.xml"/><Relationship Id="rId23" Type="http://schemas.openxmlformats.org/officeDocument/2006/relationships/tags" Target="../tags/tag896.xml"/><Relationship Id="rId28" Type="http://schemas.openxmlformats.org/officeDocument/2006/relationships/tags" Target="../tags/tag901.xml"/><Relationship Id="rId36" Type="http://schemas.openxmlformats.org/officeDocument/2006/relationships/slide" Target="slide147.xml"/><Relationship Id="rId10" Type="http://schemas.openxmlformats.org/officeDocument/2006/relationships/tags" Target="../tags/tag883.xml"/><Relationship Id="rId19" Type="http://schemas.openxmlformats.org/officeDocument/2006/relationships/tags" Target="../tags/tag892.xml"/><Relationship Id="rId31" Type="http://schemas.openxmlformats.org/officeDocument/2006/relationships/slideLayout" Target="../slideLayouts/slideLayout6.xml"/><Relationship Id="rId4" Type="http://schemas.openxmlformats.org/officeDocument/2006/relationships/tags" Target="../tags/tag877.xml"/><Relationship Id="rId9" Type="http://schemas.openxmlformats.org/officeDocument/2006/relationships/tags" Target="../tags/tag882.xml"/><Relationship Id="rId14" Type="http://schemas.openxmlformats.org/officeDocument/2006/relationships/tags" Target="../tags/tag887.xml"/><Relationship Id="rId22" Type="http://schemas.openxmlformats.org/officeDocument/2006/relationships/tags" Target="../tags/tag895.xml"/><Relationship Id="rId27" Type="http://schemas.openxmlformats.org/officeDocument/2006/relationships/tags" Target="../tags/tag900.xml"/><Relationship Id="rId30" Type="http://schemas.openxmlformats.org/officeDocument/2006/relationships/tags" Target="../tags/tag903.xml"/><Relationship Id="rId35" Type="http://schemas.openxmlformats.org/officeDocument/2006/relationships/slide" Target="slide149.xml"/><Relationship Id="rId8" Type="http://schemas.openxmlformats.org/officeDocument/2006/relationships/tags" Target="../tags/tag881.xml"/><Relationship Id="rId3" Type="http://schemas.openxmlformats.org/officeDocument/2006/relationships/tags" Target="../tags/tag876.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tags" Target="../tags/tag904.xml"/><Relationship Id="rId5" Type="http://schemas.openxmlformats.org/officeDocument/2006/relationships/image" Target="../media/image50.png"/><Relationship Id="rId4" Type="http://schemas.openxmlformats.org/officeDocument/2006/relationships/image" Target="../media/image38.emf"/></Relationships>
</file>

<file path=ppt/slides/_rels/slide149.xml.rels><?xml version="1.0" encoding="UTF-8" standalone="yes"?>
<Relationships xmlns="http://schemas.openxmlformats.org/package/2006/relationships"><Relationship Id="rId13" Type="http://schemas.openxmlformats.org/officeDocument/2006/relationships/tags" Target="../tags/tag917.xml"/><Relationship Id="rId18" Type="http://schemas.openxmlformats.org/officeDocument/2006/relationships/tags" Target="../tags/tag922.xml"/><Relationship Id="rId26" Type="http://schemas.openxmlformats.org/officeDocument/2006/relationships/tags" Target="../tags/tag930.xml"/><Relationship Id="rId39" Type="http://schemas.openxmlformats.org/officeDocument/2006/relationships/slide" Target="slide59.xml"/><Relationship Id="rId21" Type="http://schemas.openxmlformats.org/officeDocument/2006/relationships/tags" Target="../tags/tag925.xml"/><Relationship Id="rId34" Type="http://schemas.openxmlformats.org/officeDocument/2006/relationships/slide" Target="slide152.xml"/><Relationship Id="rId7" Type="http://schemas.openxmlformats.org/officeDocument/2006/relationships/tags" Target="../tags/tag911.xml"/><Relationship Id="rId12" Type="http://schemas.openxmlformats.org/officeDocument/2006/relationships/tags" Target="../tags/tag916.xml"/><Relationship Id="rId17" Type="http://schemas.openxmlformats.org/officeDocument/2006/relationships/tags" Target="../tags/tag921.xml"/><Relationship Id="rId25" Type="http://schemas.openxmlformats.org/officeDocument/2006/relationships/tags" Target="../tags/tag929.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906.xml"/><Relationship Id="rId16" Type="http://schemas.openxmlformats.org/officeDocument/2006/relationships/tags" Target="../tags/tag920.xml"/><Relationship Id="rId20" Type="http://schemas.openxmlformats.org/officeDocument/2006/relationships/tags" Target="../tags/tag924.xml"/><Relationship Id="rId29" Type="http://schemas.openxmlformats.org/officeDocument/2006/relationships/tags" Target="../tags/tag933.xml"/><Relationship Id="rId1" Type="http://schemas.openxmlformats.org/officeDocument/2006/relationships/tags" Target="../tags/tag905.xml"/><Relationship Id="rId6" Type="http://schemas.openxmlformats.org/officeDocument/2006/relationships/tags" Target="../tags/tag910.xml"/><Relationship Id="rId11" Type="http://schemas.openxmlformats.org/officeDocument/2006/relationships/tags" Target="../tags/tag915.xml"/><Relationship Id="rId24" Type="http://schemas.openxmlformats.org/officeDocument/2006/relationships/tags" Target="../tags/tag928.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909.xml"/><Relationship Id="rId15" Type="http://schemas.openxmlformats.org/officeDocument/2006/relationships/tags" Target="../tags/tag919.xml"/><Relationship Id="rId23" Type="http://schemas.openxmlformats.org/officeDocument/2006/relationships/tags" Target="../tags/tag927.xml"/><Relationship Id="rId28" Type="http://schemas.openxmlformats.org/officeDocument/2006/relationships/tags" Target="../tags/tag932.xml"/><Relationship Id="rId36" Type="http://schemas.openxmlformats.org/officeDocument/2006/relationships/slide" Target="slide147.xml"/><Relationship Id="rId10" Type="http://schemas.openxmlformats.org/officeDocument/2006/relationships/tags" Target="../tags/tag914.xml"/><Relationship Id="rId19" Type="http://schemas.openxmlformats.org/officeDocument/2006/relationships/tags" Target="../tags/tag923.xml"/><Relationship Id="rId31" Type="http://schemas.openxmlformats.org/officeDocument/2006/relationships/slideLayout" Target="../slideLayouts/slideLayout6.xml"/><Relationship Id="rId4" Type="http://schemas.openxmlformats.org/officeDocument/2006/relationships/tags" Target="../tags/tag908.xml"/><Relationship Id="rId9" Type="http://schemas.openxmlformats.org/officeDocument/2006/relationships/tags" Target="../tags/tag913.xml"/><Relationship Id="rId14" Type="http://schemas.openxmlformats.org/officeDocument/2006/relationships/tags" Target="../tags/tag918.xml"/><Relationship Id="rId22" Type="http://schemas.openxmlformats.org/officeDocument/2006/relationships/tags" Target="../tags/tag926.xml"/><Relationship Id="rId27" Type="http://schemas.openxmlformats.org/officeDocument/2006/relationships/tags" Target="../tags/tag931.xml"/><Relationship Id="rId30" Type="http://schemas.openxmlformats.org/officeDocument/2006/relationships/tags" Target="../tags/tag934.xml"/><Relationship Id="rId35" Type="http://schemas.openxmlformats.org/officeDocument/2006/relationships/slide" Target="slide149.xml"/><Relationship Id="rId8" Type="http://schemas.openxmlformats.org/officeDocument/2006/relationships/tags" Target="../tags/tag912.xml"/><Relationship Id="rId3" Type="http://schemas.openxmlformats.org/officeDocument/2006/relationships/tags" Target="../tags/tag907.xml"/></Relationships>
</file>

<file path=ppt/slides/_rels/slide15.xml.rels><?xml version="1.0" encoding="UTF-8" standalone="yes"?>
<Relationships xmlns="http://schemas.openxmlformats.org/package/2006/relationships"><Relationship Id="rId13" Type="http://schemas.openxmlformats.org/officeDocument/2006/relationships/tags" Target="../tags/tag154.xml"/><Relationship Id="rId18" Type="http://schemas.openxmlformats.org/officeDocument/2006/relationships/tags" Target="../tags/tag159.xml"/><Relationship Id="rId26" Type="http://schemas.openxmlformats.org/officeDocument/2006/relationships/slideLayout" Target="../slideLayouts/slideLayout6.xml"/><Relationship Id="rId3" Type="http://schemas.openxmlformats.org/officeDocument/2006/relationships/tags" Target="../tags/tag144.xml"/><Relationship Id="rId21" Type="http://schemas.openxmlformats.org/officeDocument/2006/relationships/tags" Target="../tags/tag162.xml"/><Relationship Id="rId34" Type="http://schemas.openxmlformats.org/officeDocument/2006/relationships/oleObject" Target="../embeddings/oleObject13.bin"/><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5" Type="http://schemas.openxmlformats.org/officeDocument/2006/relationships/tags" Target="../tags/tag166.xml"/><Relationship Id="rId33" Type="http://schemas.openxmlformats.org/officeDocument/2006/relationships/slide" Target="slide11.xml"/><Relationship Id="rId2" Type="http://schemas.openxmlformats.org/officeDocument/2006/relationships/tags" Target="../tags/tag143.xml"/><Relationship Id="rId16" Type="http://schemas.openxmlformats.org/officeDocument/2006/relationships/tags" Target="../tags/tag157.xml"/><Relationship Id="rId20" Type="http://schemas.openxmlformats.org/officeDocument/2006/relationships/tags" Target="../tags/tag161.xml"/><Relationship Id="rId29" Type="http://schemas.openxmlformats.org/officeDocument/2006/relationships/slide" Target="slide19.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24" Type="http://schemas.openxmlformats.org/officeDocument/2006/relationships/tags" Target="../tags/tag165.xml"/><Relationship Id="rId32" Type="http://schemas.openxmlformats.org/officeDocument/2006/relationships/slide" Target="slide13.xml"/><Relationship Id="rId5" Type="http://schemas.openxmlformats.org/officeDocument/2006/relationships/tags" Target="../tags/tag146.xml"/><Relationship Id="rId15" Type="http://schemas.openxmlformats.org/officeDocument/2006/relationships/tags" Target="../tags/tag156.xml"/><Relationship Id="rId23" Type="http://schemas.openxmlformats.org/officeDocument/2006/relationships/tags" Target="../tags/tag164.xml"/><Relationship Id="rId28" Type="http://schemas.openxmlformats.org/officeDocument/2006/relationships/slide" Target="slide21.xml"/><Relationship Id="rId10" Type="http://schemas.openxmlformats.org/officeDocument/2006/relationships/tags" Target="../tags/tag151.xml"/><Relationship Id="rId19" Type="http://schemas.openxmlformats.org/officeDocument/2006/relationships/tags" Target="../tags/tag160.xml"/><Relationship Id="rId31" Type="http://schemas.openxmlformats.org/officeDocument/2006/relationships/slide" Target="slide15.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 Id="rId22" Type="http://schemas.openxmlformats.org/officeDocument/2006/relationships/tags" Target="../tags/tag163.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49.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935.xml"/><Relationship Id="rId4" Type="http://schemas.openxmlformats.org/officeDocument/2006/relationships/image" Target="../media/image3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tags" Target="../tags/tag936.xml"/><Relationship Id="rId5" Type="http://schemas.openxmlformats.org/officeDocument/2006/relationships/image" Target="../media/image51.png"/><Relationship Id="rId4" Type="http://schemas.openxmlformats.org/officeDocument/2006/relationships/image" Target="../media/image38.emf"/></Relationships>
</file>

<file path=ppt/slides/_rels/slide152.xml.rels><?xml version="1.0" encoding="UTF-8" standalone="yes"?>
<Relationships xmlns="http://schemas.openxmlformats.org/package/2006/relationships"><Relationship Id="rId13" Type="http://schemas.openxmlformats.org/officeDocument/2006/relationships/tags" Target="../tags/tag949.xml"/><Relationship Id="rId18" Type="http://schemas.openxmlformats.org/officeDocument/2006/relationships/tags" Target="../tags/tag954.xml"/><Relationship Id="rId26" Type="http://schemas.openxmlformats.org/officeDocument/2006/relationships/tags" Target="../tags/tag962.xml"/><Relationship Id="rId39" Type="http://schemas.openxmlformats.org/officeDocument/2006/relationships/slide" Target="slide59.xml"/><Relationship Id="rId21" Type="http://schemas.openxmlformats.org/officeDocument/2006/relationships/tags" Target="../tags/tag957.xml"/><Relationship Id="rId34" Type="http://schemas.openxmlformats.org/officeDocument/2006/relationships/slide" Target="slide152.xml"/><Relationship Id="rId7" Type="http://schemas.openxmlformats.org/officeDocument/2006/relationships/tags" Target="../tags/tag943.xml"/><Relationship Id="rId12" Type="http://schemas.openxmlformats.org/officeDocument/2006/relationships/tags" Target="../tags/tag948.xml"/><Relationship Id="rId17" Type="http://schemas.openxmlformats.org/officeDocument/2006/relationships/tags" Target="../tags/tag953.xml"/><Relationship Id="rId25" Type="http://schemas.openxmlformats.org/officeDocument/2006/relationships/tags" Target="../tags/tag961.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938.xml"/><Relationship Id="rId16" Type="http://schemas.openxmlformats.org/officeDocument/2006/relationships/tags" Target="../tags/tag952.xml"/><Relationship Id="rId20" Type="http://schemas.openxmlformats.org/officeDocument/2006/relationships/tags" Target="../tags/tag956.xml"/><Relationship Id="rId29" Type="http://schemas.openxmlformats.org/officeDocument/2006/relationships/tags" Target="../tags/tag965.xml"/><Relationship Id="rId1" Type="http://schemas.openxmlformats.org/officeDocument/2006/relationships/tags" Target="../tags/tag937.xml"/><Relationship Id="rId6" Type="http://schemas.openxmlformats.org/officeDocument/2006/relationships/tags" Target="../tags/tag942.xml"/><Relationship Id="rId11" Type="http://schemas.openxmlformats.org/officeDocument/2006/relationships/tags" Target="../tags/tag947.xml"/><Relationship Id="rId24" Type="http://schemas.openxmlformats.org/officeDocument/2006/relationships/tags" Target="../tags/tag960.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941.xml"/><Relationship Id="rId15" Type="http://schemas.openxmlformats.org/officeDocument/2006/relationships/tags" Target="../tags/tag951.xml"/><Relationship Id="rId23" Type="http://schemas.openxmlformats.org/officeDocument/2006/relationships/tags" Target="../tags/tag959.xml"/><Relationship Id="rId28" Type="http://schemas.openxmlformats.org/officeDocument/2006/relationships/tags" Target="../tags/tag964.xml"/><Relationship Id="rId36" Type="http://schemas.openxmlformats.org/officeDocument/2006/relationships/slide" Target="slide147.xml"/><Relationship Id="rId10" Type="http://schemas.openxmlformats.org/officeDocument/2006/relationships/tags" Target="../tags/tag946.xml"/><Relationship Id="rId19" Type="http://schemas.openxmlformats.org/officeDocument/2006/relationships/tags" Target="../tags/tag955.xml"/><Relationship Id="rId31" Type="http://schemas.openxmlformats.org/officeDocument/2006/relationships/slideLayout" Target="../slideLayouts/slideLayout6.xml"/><Relationship Id="rId4" Type="http://schemas.openxmlformats.org/officeDocument/2006/relationships/tags" Target="../tags/tag940.xml"/><Relationship Id="rId9" Type="http://schemas.openxmlformats.org/officeDocument/2006/relationships/tags" Target="../tags/tag945.xml"/><Relationship Id="rId14" Type="http://schemas.openxmlformats.org/officeDocument/2006/relationships/tags" Target="../tags/tag950.xml"/><Relationship Id="rId22" Type="http://schemas.openxmlformats.org/officeDocument/2006/relationships/tags" Target="../tags/tag958.xml"/><Relationship Id="rId27" Type="http://schemas.openxmlformats.org/officeDocument/2006/relationships/tags" Target="../tags/tag963.xml"/><Relationship Id="rId30" Type="http://schemas.openxmlformats.org/officeDocument/2006/relationships/tags" Target="../tags/tag966.xml"/><Relationship Id="rId35" Type="http://schemas.openxmlformats.org/officeDocument/2006/relationships/slide" Target="slide149.xml"/><Relationship Id="rId8" Type="http://schemas.openxmlformats.org/officeDocument/2006/relationships/tags" Target="../tags/tag944.xml"/><Relationship Id="rId3" Type="http://schemas.openxmlformats.org/officeDocument/2006/relationships/tags" Target="../tags/tag939.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tags" Target="../tags/tag967.xml"/><Relationship Id="rId4" Type="http://schemas.openxmlformats.org/officeDocument/2006/relationships/image" Target="../media/image3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tags" Target="../tags/tag968.xml"/><Relationship Id="rId4" Type="http://schemas.openxmlformats.org/officeDocument/2006/relationships/image" Target="../media/image3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tags" Target="../tags/tag969.xml"/><Relationship Id="rId4" Type="http://schemas.openxmlformats.org/officeDocument/2006/relationships/image" Target="../media/image3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tags" Target="../tags/tag970.xml"/><Relationship Id="rId4" Type="http://schemas.openxmlformats.org/officeDocument/2006/relationships/image" Target="../media/image38.emf"/></Relationships>
</file>

<file path=ppt/slides/_rels/slide157.xml.rels><?xml version="1.0" encoding="UTF-8" standalone="yes"?>
<Relationships xmlns="http://schemas.openxmlformats.org/package/2006/relationships"><Relationship Id="rId13" Type="http://schemas.openxmlformats.org/officeDocument/2006/relationships/tags" Target="../tags/tag983.xml"/><Relationship Id="rId18" Type="http://schemas.openxmlformats.org/officeDocument/2006/relationships/tags" Target="../tags/tag988.xml"/><Relationship Id="rId26" Type="http://schemas.openxmlformats.org/officeDocument/2006/relationships/tags" Target="../tags/tag996.xml"/><Relationship Id="rId39" Type="http://schemas.openxmlformats.org/officeDocument/2006/relationships/slide" Target="slide59.xml"/><Relationship Id="rId21" Type="http://schemas.openxmlformats.org/officeDocument/2006/relationships/tags" Target="../tags/tag991.xml"/><Relationship Id="rId34" Type="http://schemas.openxmlformats.org/officeDocument/2006/relationships/slide" Target="slide152.xml"/><Relationship Id="rId7" Type="http://schemas.openxmlformats.org/officeDocument/2006/relationships/tags" Target="../tags/tag977.xml"/><Relationship Id="rId12" Type="http://schemas.openxmlformats.org/officeDocument/2006/relationships/tags" Target="../tags/tag982.xml"/><Relationship Id="rId17" Type="http://schemas.openxmlformats.org/officeDocument/2006/relationships/tags" Target="../tags/tag987.xml"/><Relationship Id="rId25" Type="http://schemas.openxmlformats.org/officeDocument/2006/relationships/tags" Target="../tags/tag995.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972.xml"/><Relationship Id="rId16" Type="http://schemas.openxmlformats.org/officeDocument/2006/relationships/tags" Target="../tags/tag986.xml"/><Relationship Id="rId20" Type="http://schemas.openxmlformats.org/officeDocument/2006/relationships/tags" Target="../tags/tag990.xml"/><Relationship Id="rId29" Type="http://schemas.openxmlformats.org/officeDocument/2006/relationships/tags" Target="../tags/tag999.xml"/><Relationship Id="rId1" Type="http://schemas.openxmlformats.org/officeDocument/2006/relationships/tags" Target="../tags/tag971.xml"/><Relationship Id="rId6" Type="http://schemas.openxmlformats.org/officeDocument/2006/relationships/tags" Target="../tags/tag976.xml"/><Relationship Id="rId11" Type="http://schemas.openxmlformats.org/officeDocument/2006/relationships/tags" Target="../tags/tag981.xml"/><Relationship Id="rId24" Type="http://schemas.openxmlformats.org/officeDocument/2006/relationships/tags" Target="../tags/tag994.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975.xml"/><Relationship Id="rId15" Type="http://schemas.openxmlformats.org/officeDocument/2006/relationships/tags" Target="../tags/tag985.xml"/><Relationship Id="rId23" Type="http://schemas.openxmlformats.org/officeDocument/2006/relationships/tags" Target="../tags/tag993.xml"/><Relationship Id="rId28" Type="http://schemas.openxmlformats.org/officeDocument/2006/relationships/tags" Target="../tags/tag998.xml"/><Relationship Id="rId36" Type="http://schemas.openxmlformats.org/officeDocument/2006/relationships/slide" Target="slide147.xml"/><Relationship Id="rId10" Type="http://schemas.openxmlformats.org/officeDocument/2006/relationships/tags" Target="../tags/tag980.xml"/><Relationship Id="rId19" Type="http://schemas.openxmlformats.org/officeDocument/2006/relationships/tags" Target="../tags/tag989.xml"/><Relationship Id="rId31" Type="http://schemas.openxmlformats.org/officeDocument/2006/relationships/slideLayout" Target="../slideLayouts/slideLayout6.xml"/><Relationship Id="rId4" Type="http://schemas.openxmlformats.org/officeDocument/2006/relationships/tags" Target="../tags/tag974.xml"/><Relationship Id="rId9" Type="http://schemas.openxmlformats.org/officeDocument/2006/relationships/tags" Target="../tags/tag979.xml"/><Relationship Id="rId14" Type="http://schemas.openxmlformats.org/officeDocument/2006/relationships/tags" Target="../tags/tag984.xml"/><Relationship Id="rId22" Type="http://schemas.openxmlformats.org/officeDocument/2006/relationships/tags" Target="../tags/tag992.xml"/><Relationship Id="rId27" Type="http://schemas.openxmlformats.org/officeDocument/2006/relationships/tags" Target="../tags/tag997.xml"/><Relationship Id="rId30" Type="http://schemas.openxmlformats.org/officeDocument/2006/relationships/tags" Target="../tags/tag1000.xml"/><Relationship Id="rId35" Type="http://schemas.openxmlformats.org/officeDocument/2006/relationships/slide" Target="slide149.xml"/><Relationship Id="rId8" Type="http://schemas.openxmlformats.org/officeDocument/2006/relationships/tags" Target="../tags/tag978.xml"/><Relationship Id="rId3" Type="http://schemas.openxmlformats.org/officeDocument/2006/relationships/tags" Target="../tags/tag973.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tags" Target="../tags/tag1001.xml"/><Relationship Id="rId5" Type="http://schemas.openxmlformats.org/officeDocument/2006/relationships/image" Target="../media/image52.png"/><Relationship Id="rId4" Type="http://schemas.openxmlformats.org/officeDocument/2006/relationships/image" Target="../media/image38.emf"/></Relationships>
</file>

<file path=ppt/slides/_rels/slide159.xml.rels><?xml version="1.0" encoding="UTF-8" standalone="yes"?>
<Relationships xmlns="http://schemas.openxmlformats.org/package/2006/relationships"><Relationship Id="rId13" Type="http://schemas.openxmlformats.org/officeDocument/2006/relationships/tags" Target="../tags/tag1014.xml"/><Relationship Id="rId18" Type="http://schemas.openxmlformats.org/officeDocument/2006/relationships/tags" Target="../tags/tag1019.xml"/><Relationship Id="rId26" Type="http://schemas.openxmlformats.org/officeDocument/2006/relationships/tags" Target="../tags/tag1027.xml"/><Relationship Id="rId39" Type="http://schemas.openxmlformats.org/officeDocument/2006/relationships/slide" Target="slide59.xml"/><Relationship Id="rId21" Type="http://schemas.openxmlformats.org/officeDocument/2006/relationships/tags" Target="../tags/tag1022.xml"/><Relationship Id="rId34" Type="http://schemas.openxmlformats.org/officeDocument/2006/relationships/slide" Target="slide152.xml"/><Relationship Id="rId7" Type="http://schemas.openxmlformats.org/officeDocument/2006/relationships/tags" Target="../tags/tag1008.xml"/><Relationship Id="rId12" Type="http://schemas.openxmlformats.org/officeDocument/2006/relationships/tags" Target="../tags/tag1013.xml"/><Relationship Id="rId17" Type="http://schemas.openxmlformats.org/officeDocument/2006/relationships/tags" Target="../tags/tag1018.xml"/><Relationship Id="rId25" Type="http://schemas.openxmlformats.org/officeDocument/2006/relationships/tags" Target="../tags/tag1026.xml"/><Relationship Id="rId33" Type="http://schemas.openxmlformats.org/officeDocument/2006/relationships/slide" Target="slide157.xml"/><Relationship Id="rId38" Type="http://schemas.openxmlformats.org/officeDocument/2006/relationships/slide" Target="slide90.xml"/><Relationship Id="rId2" Type="http://schemas.openxmlformats.org/officeDocument/2006/relationships/tags" Target="../tags/tag1003.xml"/><Relationship Id="rId16" Type="http://schemas.openxmlformats.org/officeDocument/2006/relationships/tags" Target="../tags/tag1017.xml"/><Relationship Id="rId20" Type="http://schemas.openxmlformats.org/officeDocument/2006/relationships/tags" Target="../tags/tag1021.xml"/><Relationship Id="rId29" Type="http://schemas.openxmlformats.org/officeDocument/2006/relationships/tags" Target="../tags/tag1030.xml"/><Relationship Id="rId1" Type="http://schemas.openxmlformats.org/officeDocument/2006/relationships/tags" Target="../tags/tag1002.xml"/><Relationship Id="rId6" Type="http://schemas.openxmlformats.org/officeDocument/2006/relationships/tags" Target="../tags/tag1007.xml"/><Relationship Id="rId11" Type="http://schemas.openxmlformats.org/officeDocument/2006/relationships/tags" Target="../tags/tag1012.xml"/><Relationship Id="rId24" Type="http://schemas.openxmlformats.org/officeDocument/2006/relationships/tags" Target="../tags/tag1025.xml"/><Relationship Id="rId32" Type="http://schemas.openxmlformats.org/officeDocument/2006/relationships/slide" Target="slide159.xml"/><Relationship Id="rId37" Type="http://schemas.openxmlformats.org/officeDocument/2006/relationships/slide" Target="slide105.xml"/><Relationship Id="rId40" Type="http://schemas.openxmlformats.org/officeDocument/2006/relationships/slide" Target="slide57.xml"/><Relationship Id="rId5" Type="http://schemas.openxmlformats.org/officeDocument/2006/relationships/tags" Target="../tags/tag1006.xml"/><Relationship Id="rId15" Type="http://schemas.openxmlformats.org/officeDocument/2006/relationships/tags" Target="../tags/tag1016.xml"/><Relationship Id="rId23" Type="http://schemas.openxmlformats.org/officeDocument/2006/relationships/tags" Target="../tags/tag1024.xml"/><Relationship Id="rId28" Type="http://schemas.openxmlformats.org/officeDocument/2006/relationships/tags" Target="../tags/tag1029.xml"/><Relationship Id="rId36" Type="http://schemas.openxmlformats.org/officeDocument/2006/relationships/slide" Target="slide147.xml"/><Relationship Id="rId10" Type="http://schemas.openxmlformats.org/officeDocument/2006/relationships/tags" Target="../tags/tag1011.xml"/><Relationship Id="rId19" Type="http://schemas.openxmlformats.org/officeDocument/2006/relationships/tags" Target="../tags/tag1020.xml"/><Relationship Id="rId31" Type="http://schemas.openxmlformats.org/officeDocument/2006/relationships/slideLayout" Target="../slideLayouts/slideLayout6.xml"/><Relationship Id="rId4" Type="http://schemas.openxmlformats.org/officeDocument/2006/relationships/tags" Target="../tags/tag1005.xml"/><Relationship Id="rId9" Type="http://schemas.openxmlformats.org/officeDocument/2006/relationships/tags" Target="../tags/tag1010.xml"/><Relationship Id="rId14" Type="http://schemas.openxmlformats.org/officeDocument/2006/relationships/tags" Target="../tags/tag1015.xml"/><Relationship Id="rId22" Type="http://schemas.openxmlformats.org/officeDocument/2006/relationships/tags" Target="../tags/tag1023.xml"/><Relationship Id="rId27" Type="http://schemas.openxmlformats.org/officeDocument/2006/relationships/tags" Target="../tags/tag1028.xml"/><Relationship Id="rId30" Type="http://schemas.openxmlformats.org/officeDocument/2006/relationships/tags" Target="../tags/tag1031.xml"/><Relationship Id="rId35" Type="http://schemas.openxmlformats.org/officeDocument/2006/relationships/slide" Target="slide149.xml"/><Relationship Id="rId8" Type="http://schemas.openxmlformats.org/officeDocument/2006/relationships/tags" Target="../tags/tag1009.xml"/><Relationship Id="rId3" Type="http://schemas.openxmlformats.org/officeDocument/2006/relationships/tags" Target="../tags/tag100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67.xml"/><Relationship Id="rId5" Type="http://schemas.openxmlformats.org/officeDocument/2006/relationships/image" Target="../media/image12.png"/><Relationship Id="rId4" Type="http://schemas.openxmlformats.org/officeDocument/2006/relationships/image" Target="../media/image1.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032.xml"/><Relationship Id="rId4" Type="http://schemas.openxmlformats.org/officeDocument/2006/relationships/image" Target="../media/image3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tags" Target="../tags/tag1033.xml"/><Relationship Id="rId4" Type="http://schemas.openxmlformats.org/officeDocument/2006/relationships/image" Target="../media/image3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tags" Target="../tags/tag1034.xml"/><Relationship Id="rId4" Type="http://schemas.openxmlformats.org/officeDocument/2006/relationships/image" Target="../media/image3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tags" Target="../tags/tag1035.xml"/><Relationship Id="rId4" Type="http://schemas.openxmlformats.org/officeDocument/2006/relationships/image" Target="../media/image3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tags" Target="../tags/tag1036.xml"/><Relationship Id="rId4" Type="http://schemas.openxmlformats.org/officeDocument/2006/relationships/image" Target="../media/image3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tags" Target="../tags/tag1037.xml"/><Relationship Id="rId4" Type="http://schemas.openxmlformats.org/officeDocument/2006/relationships/image" Target="../media/image3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tags" Target="../tags/tag1038.xml"/><Relationship Id="rId4" Type="http://schemas.openxmlformats.org/officeDocument/2006/relationships/image" Target="../media/image3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tags" Target="../tags/tag1039.xml"/><Relationship Id="rId4" Type="http://schemas.openxmlformats.org/officeDocument/2006/relationships/image" Target="../media/image38.emf"/></Relationships>
</file>

<file path=ppt/slides/_rels/slide168.xml.rels><?xml version="1.0" encoding="UTF-8" standalone="yes"?>
<Relationships xmlns="http://schemas.openxmlformats.org/package/2006/relationships"><Relationship Id="rId13" Type="http://schemas.openxmlformats.org/officeDocument/2006/relationships/tags" Target="../tags/tag1052.xml"/><Relationship Id="rId18" Type="http://schemas.openxmlformats.org/officeDocument/2006/relationships/tags" Target="../tags/tag1057.xml"/><Relationship Id="rId26" Type="http://schemas.openxmlformats.org/officeDocument/2006/relationships/tags" Target="../tags/tag1065.xml"/><Relationship Id="rId3" Type="http://schemas.openxmlformats.org/officeDocument/2006/relationships/tags" Target="../tags/tag1042.xml"/><Relationship Id="rId21" Type="http://schemas.openxmlformats.org/officeDocument/2006/relationships/tags" Target="../tags/tag1060.xml"/><Relationship Id="rId34" Type="http://schemas.openxmlformats.org/officeDocument/2006/relationships/slide" Target="slide25.xml"/><Relationship Id="rId7" Type="http://schemas.openxmlformats.org/officeDocument/2006/relationships/tags" Target="../tags/tag1046.xml"/><Relationship Id="rId12" Type="http://schemas.openxmlformats.org/officeDocument/2006/relationships/tags" Target="../tags/tag1051.xml"/><Relationship Id="rId17" Type="http://schemas.openxmlformats.org/officeDocument/2006/relationships/tags" Target="../tags/tag1056.xml"/><Relationship Id="rId25" Type="http://schemas.openxmlformats.org/officeDocument/2006/relationships/tags" Target="../tags/tag1064.xml"/><Relationship Id="rId33" Type="http://schemas.openxmlformats.org/officeDocument/2006/relationships/slide" Target="slide55.xml"/><Relationship Id="rId2" Type="http://schemas.openxmlformats.org/officeDocument/2006/relationships/tags" Target="../tags/tag1041.xml"/><Relationship Id="rId16" Type="http://schemas.openxmlformats.org/officeDocument/2006/relationships/tags" Target="../tags/tag1055.xml"/><Relationship Id="rId20" Type="http://schemas.openxmlformats.org/officeDocument/2006/relationships/tags" Target="../tags/tag1059.xml"/><Relationship Id="rId29" Type="http://schemas.openxmlformats.org/officeDocument/2006/relationships/slide" Target="slide281.xml"/><Relationship Id="rId1" Type="http://schemas.openxmlformats.org/officeDocument/2006/relationships/tags" Target="../tags/tag1040.xml"/><Relationship Id="rId6" Type="http://schemas.openxmlformats.org/officeDocument/2006/relationships/tags" Target="../tags/tag1045.xml"/><Relationship Id="rId11" Type="http://schemas.openxmlformats.org/officeDocument/2006/relationships/tags" Target="../tags/tag1050.xml"/><Relationship Id="rId24" Type="http://schemas.openxmlformats.org/officeDocument/2006/relationships/tags" Target="../tags/tag1063.xml"/><Relationship Id="rId32" Type="http://schemas.openxmlformats.org/officeDocument/2006/relationships/slide" Target="slide168.xml"/><Relationship Id="rId5" Type="http://schemas.openxmlformats.org/officeDocument/2006/relationships/tags" Target="../tags/tag1044.xml"/><Relationship Id="rId15" Type="http://schemas.openxmlformats.org/officeDocument/2006/relationships/tags" Target="../tags/tag1054.xml"/><Relationship Id="rId23" Type="http://schemas.openxmlformats.org/officeDocument/2006/relationships/tags" Target="../tags/tag1062.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049.xml"/><Relationship Id="rId19" Type="http://schemas.openxmlformats.org/officeDocument/2006/relationships/tags" Target="../tags/tag1058.xml"/><Relationship Id="rId31" Type="http://schemas.openxmlformats.org/officeDocument/2006/relationships/slide" Target="slide221.xml"/><Relationship Id="rId4" Type="http://schemas.openxmlformats.org/officeDocument/2006/relationships/tags" Target="../tags/tag1043.xml"/><Relationship Id="rId9" Type="http://schemas.openxmlformats.org/officeDocument/2006/relationships/tags" Target="../tags/tag1048.xml"/><Relationship Id="rId14" Type="http://schemas.openxmlformats.org/officeDocument/2006/relationships/tags" Target="../tags/tag1053.xml"/><Relationship Id="rId22" Type="http://schemas.openxmlformats.org/officeDocument/2006/relationships/tags" Target="../tags/tag1061.xml"/><Relationship Id="rId27" Type="http://schemas.openxmlformats.org/officeDocument/2006/relationships/tags" Target="../tags/tag1066.xml"/><Relationship Id="rId30" Type="http://schemas.openxmlformats.org/officeDocument/2006/relationships/slide" Target="slide245.xml"/><Relationship Id="rId35" Type="http://schemas.openxmlformats.org/officeDocument/2006/relationships/slide" Target="slide9.xml"/><Relationship Id="rId8" Type="http://schemas.openxmlformats.org/officeDocument/2006/relationships/tags" Target="../tags/tag1047.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tags" Target="../tags/tag1067.xml"/><Relationship Id="rId5" Type="http://schemas.openxmlformats.org/officeDocument/2006/relationships/image" Target="../media/image53.png"/><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slide" Target="slide23.xml"/><Relationship Id="rId3" Type="http://schemas.openxmlformats.org/officeDocument/2006/relationships/tags" Target="../tags/tag170.xml"/><Relationship Id="rId21" Type="http://schemas.openxmlformats.org/officeDocument/2006/relationships/tags" Target="../tags/tag188.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slideLayout" Target="../slideLayouts/slideLayout6.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slide" Target="slide17.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tags" Target="../tags/tag191.xml"/><Relationship Id="rId32" Type="http://schemas.openxmlformats.org/officeDocument/2006/relationships/slide" Target="slide11.xml"/><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slide" Target="slide19.xml"/><Relationship Id="rId10" Type="http://schemas.openxmlformats.org/officeDocument/2006/relationships/tags" Target="../tags/tag177.xml"/><Relationship Id="rId19" Type="http://schemas.openxmlformats.org/officeDocument/2006/relationships/tags" Target="../tags/tag186.xml"/><Relationship Id="rId31" Type="http://schemas.openxmlformats.org/officeDocument/2006/relationships/slide" Target="slide13.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slide" Target="slide21.xml"/><Relationship Id="rId30" Type="http://schemas.openxmlformats.org/officeDocument/2006/relationships/slide" Target="slide15.xml"/></Relationships>
</file>

<file path=ppt/slides/_rels/slide170.xml.rels><?xml version="1.0" encoding="UTF-8" standalone="yes"?>
<Relationships xmlns="http://schemas.openxmlformats.org/package/2006/relationships"><Relationship Id="rId8" Type="http://schemas.openxmlformats.org/officeDocument/2006/relationships/tags" Target="../tags/tag1075.xml"/><Relationship Id="rId13" Type="http://schemas.openxmlformats.org/officeDocument/2006/relationships/slideLayout" Target="../slideLayouts/slideLayout6.xml"/><Relationship Id="rId3" Type="http://schemas.openxmlformats.org/officeDocument/2006/relationships/tags" Target="../tags/tag1070.xml"/><Relationship Id="rId7" Type="http://schemas.openxmlformats.org/officeDocument/2006/relationships/tags" Target="../tags/tag1074.xml"/><Relationship Id="rId12" Type="http://schemas.openxmlformats.org/officeDocument/2006/relationships/tags" Target="../tags/tag1079.xml"/><Relationship Id="rId2" Type="http://schemas.openxmlformats.org/officeDocument/2006/relationships/tags" Target="../tags/tag1069.xml"/><Relationship Id="rId16" Type="http://schemas.openxmlformats.org/officeDocument/2006/relationships/slide" Target="slide170.xml"/><Relationship Id="rId1" Type="http://schemas.openxmlformats.org/officeDocument/2006/relationships/tags" Target="../tags/tag1068.xml"/><Relationship Id="rId6" Type="http://schemas.openxmlformats.org/officeDocument/2006/relationships/tags" Target="../tags/tag1073.xml"/><Relationship Id="rId11" Type="http://schemas.openxmlformats.org/officeDocument/2006/relationships/tags" Target="../tags/tag1078.xml"/><Relationship Id="rId5" Type="http://schemas.openxmlformats.org/officeDocument/2006/relationships/tags" Target="../tags/tag1072.xml"/><Relationship Id="rId15" Type="http://schemas.openxmlformats.org/officeDocument/2006/relationships/slide" Target="slide172.xml"/><Relationship Id="rId10" Type="http://schemas.openxmlformats.org/officeDocument/2006/relationships/tags" Target="../tags/tag1077.xml"/><Relationship Id="rId4" Type="http://schemas.openxmlformats.org/officeDocument/2006/relationships/tags" Target="../tags/tag1071.xml"/><Relationship Id="rId9" Type="http://schemas.openxmlformats.org/officeDocument/2006/relationships/tags" Target="../tags/tag1076.xml"/><Relationship Id="rId14" Type="http://schemas.openxmlformats.org/officeDocument/2006/relationships/slide" Target="slide201.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080.xml"/><Relationship Id="rId4" Type="http://schemas.openxmlformats.org/officeDocument/2006/relationships/image" Target="../media/image38.emf"/></Relationships>
</file>

<file path=ppt/slides/_rels/slide172.xml.rels><?xml version="1.0" encoding="UTF-8" standalone="yes"?>
<Relationships xmlns="http://schemas.openxmlformats.org/package/2006/relationships"><Relationship Id="rId13" Type="http://schemas.openxmlformats.org/officeDocument/2006/relationships/tags" Target="../tags/tag1093.xml"/><Relationship Id="rId18" Type="http://schemas.openxmlformats.org/officeDocument/2006/relationships/tags" Target="../tags/tag1098.xml"/><Relationship Id="rId26" Type="http://schemas.openxmlformats.org/officeDocument/2006/relationships/tags" Target="../tags/tag1106.xml"/><Relationship Id="rId3" Type="http://schemas.openxmlformats.org/officeDocument/2006/relationships/tags" Target="../tags/tag1083.xml"/><Relationship Id="rId21" Type="http://schemas.openxmlformats.org/officeDocument/2006/relationships/tags" Target="../tags/tag1101.xml"/><Relationship Id="rId34" Type="http://schemas.openxmlformats.org/officeDocument/2006/relationships/slide" Target="slide174.xml"/><Relationship Id="rId7" Type="http://schemas.openxmlformats.org/officeDocument/2006/relationships/tags" Target="../tags/tag1087.xml"/><Relationship Id="rId12" Type="http://schemas.openxmlformats.org/officeDocument/2006/relationships/tags" Target="../tags/tag1092.xml"/><Relationship Id="rId17" Type="http://schemas.openxmlformats.org/officeDocument/2006/relationships/tags" Target="../tags/tag1097.xml"/><Relationship Id="rId25" Type="http://schemas.openxmlformats.org/officeDocument/2006/relationships/tags" Target="../tags/tag1105.xml"/><Relationship Id="rId33" Type="http://schemas.openxmlformats.org/officeDocument/2006/relationships/slide" Target="slide177.xml"/><Relationship Id="rId2" Type="http://schemas.openxmlformats.org/officeDocument/2006/relationships/tags" Target="../tags/tag1082.xml"/><Relationship Id="rId16" Type="http://schemas.openxmlformats.org/officeDocument/2006/relationships/tags" Target="../tags/tag1096.xml"/><Relationship Id="rId20" Type="http://schemas.openxmlformats.org/officeDocument/2006/relationships/tags" Target="../tags/tag1100.xml"/><Relationship Id="rId29" Type="http://schemas.openxmlformats.org/officeDocument/2006/relationships/slide" Target="slide201.xml"/><Relationship Id="rId1" Type="http://schemas.openxmlformats.org/officeDocument/2006/relationships/tags" Target="../tags/tag1081.xml"/><Relationship Id="rId6" Type="http://schemas.openxmlformats.org/officeDocument/2006/relationships/tags" Target="../tags/tag1086.xml"/><Relationship Id="rId11" Type="http://schemas.openxmlformats.org/officeDocument/2006/relationships/tags" Target="../tags/tag1091.xml"/><Relationship Id="rId24" Type="http://schemas.openxmlformats.org/officeDocument/2006/relationships/tags" Target="../tags/tag1104.xml"/><Relationship Id="rId32" Type="http://schemas.openxmlformats.org/officeDocument/2006/relationships/slide" Target="slide189.xml"/><Relationship Id="rId5" Type="http://schemas.openxmlformats.org/officeDocument/2006/relationships/tags" Target="../tags/tag1085.xml"/><Relationship Id="rId15" Type="http://schemas.openxmlformats.org/officeDocument/2006/relationships/tags" Target="../tags/tag1095.xml"/><Relationship Id="rId23" Type="http://schemas.openxmlformats.org/officeDocument/2006/relationships/tags" Target="../tags/tag1103.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090.xml"/><Relationship Id="rId19" Type="http://schemas.openxmlformats.org/officeDocument/2006/relationships/tags" Target="../tags/tag1099.xml"/><Relationship Id="rId31" Type="http://schemas.openxmlformats.org/officeDocument/2006/relationships/slide" Target="slide195.xml"/><Relationship Id="rId4" Type="http://schemas.openxmlformats.org/officeDocument/2006/relationships/tags" Target="../tags/tag1084.xml"/><Relationship Id="rId9" Type="http://schemas.openxmlformats.org/officeDocument/2006/relationships/tags" Target="../tags/tag1089.xml"/><Relationship Id="rId14" Type="http://schemas.openxmlformats.org/officeDocument/2006/relationships/tags" Target="../tags/tag1094.xml"/><Relationship Id="rId22" Type="http://schemas.openxmlformats.org/officeDocument/2006/relationships/tags" Target="../tags/tag1102.xml"/><Relationship Id="rId27" Type="http://schemas.openxmlformats.org/officeDocument/2006/relationships/tags" Target="../tags/tag1107.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088.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tags" Target="../tags/tag1108.xml"/><Relationship Id="rId5" Type="http://schemas.openxmlformats.org/officeDocument/2006/relationships/image" Target="../media/image54.png"/><Relationship Id="rId4" Type="http://schemas.openxmlformats.org/officeDocument/2006/relationships/image" Target="../media/image38.emf"/></Relationships>
</file>

<file path=ppt/slides/_rels/slide174.xml.rels><?xml version="1.0" encoding="UTF-8" standalone="yes"?>
<Relationships xmlns="http://schemas.openxmlformats.org/package/2006/relationships"><Relationship Id="rId13" Type="http://schemas.openxmlformats.org/officeDocument/2006/relationships/tags" Target="../tags/tag1121.xml"/><Relationship Id="rId18" Type="http://schemas.openxmlformats.org/officeDocument/2006/relationships/tags" Target="../tags/tag1126.xml"/><Relationship Id="rId26" Type="http://schemas.openxmlformats.org/officeDocument/2006/relationships/tags" Target="../tags/tag1134.xml"/><Relationship Id="rId3" Type="http://schemas.openxmlformats.org/officeDocument/2006/relationships/tags" Target="../tags/tag1111.xml"/><Relationship Id="rId21" Type="http://schemas.openxmlformats.org/officeDocument/2006/relationships/tags" Target="../tags/tag1129.xml"/><Relationship Id="rId34" Type="http://schemas.openxmlformats.org/officeDocument/2006/relationships/slide" Target="slide174.xml"/><Relationship Id="rId7" Type="http://schemas.openxmlformats.org/officeDocument/2006/relationships/tags" Target="../tags/tag1115.xml"/><Relationship Id="rId12" Type="http://schemas.openxmlformats.org/officeDocument/2006/relationships/tags" Target="../tags/tag1120.xml"/><Relationship Id="rId17" Type="http://schemas.openxmlformats.org/officeDocument/2006/relationships/tags" Target="../tags/tag1125.xml"/><Relationship Id="rId25" Type="http://schemas.openxmlformats.org/officeDocument/2006/relationships/tags" Target="../tags/tag1133.xml"/><Relationship Id="rId33" Type="http://schemas.openxmlformats.org/officeDocument/2006/relationships/slide" Target="slide177.xml"/><Relationship Id="rId2" Type="http://schemas.openxmlformats.org/officeDocument/2006/relationships/tags" Target="../tags/tag1110.xml"/><Relationship Id="rId16" Type="http://schemas.openxmlformats.org/officeDocument/2006/relationships/tags" Target="../tags/tag1124.xml"/><Relationship Id="rId20" Type="http://schemas.openxmlformats.org/officeDocument/2006/relationships/tags" Target="../tags/tag1128.xml"/><Relationship Id="rId29" Type="http://schemas.openxmlformats.org/officeDocument/2006/relationships/slide" Target="slide201.xml"/><Relationship Id="rId1" Type="http://schemas.openxmlformats.org/officeDocument/2006/relationships/tags" Target="../tags/tag1109.xml"/><Relationship Id="rId6" Type="http://schemas.openxmlformats.org/officeDocument/2006/relationships/tags" Target="../tags/tag1114.xml"/><Relationship Id="rId11" Type="http://schemas.openxmlformats.org/officeDocument/2006/relationships/tags" Target="../tags/tag1119.xml"/><Relationship Id="rId24" Type="http://schemas.openxmlformats.org/officeDocument/2006/relationships/tags" Target="../tags/tag1132.xml"/><Relationship Id="rId32" Type="http://schemas.openxmlformats.org/officeDocument/2006/relationships/slide" Target="slide189.xml"/><Relationship Id="rId5" Type="http://schemas.openxmlformats.org/officeDocument/2006/relationships/tags" Target="../tags/tag1113.xml"/><Relationship Id="rId15" Type="http://schemas.openxmlformats.org/officeDocument/2006/relationships/tags" Target="../tags/tag1123.xml"/><Relationship Id="rId23" Type="http://schemas.openxmlformats.org/officeDocument/2006/relationships/tags" Target="../tags/tag1131.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118.xml"/><Relationship Id="rId19" Type="http://schemas.openxmlformats.org/officeDocument/2006/relationships/tags" Target="../tags/tag1127.xml"/><Relationship Id="rId31" Type="http://schemas.openxmlformats.org/officeDocument/2006/relationships/slide" Target="slide195.xml"/><Relationship Id="rId4" Type="http://schemas.openxmlformats.org/officeDocument/2006/relationships/tags" Target="../tags/tag1112.xml"/><Relationship Id="rId9" Type="http://schemas.openxmlformats.org/officeDocument/2006/relationships/tags" Target="../tags/tag1117.xml"/><Relationship Id="rId14" Type="http://schemas.openxmlformats.org/officeDocument/2006/relationships/tags" Target="../tags/tag1122.xml"/><Relationship Id="rId22" Type="http://schemas.openxmlformats.org/officeDocument/2006/relationships/tags" Target="../tags/tag1130.xml"/><Relationship Id="rId27" Type="http://schemas.openxmlformats.org/officeDocument/2006/relationships/tags" Target="../tags/tag1135.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116.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tags" Target="../tags/tag1136.xml"/><Relationship Id="rId5" Type="http://schemas.openxmlformats.org/officeDocument/2006/relationships/image" Target="../media/image55.png"/><Relationship Id="rId4" Type="http://schemas.openxmlformats.org/officeDocument/2006/relationships/image" Target="../media/image3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tags" Target="../tags/tag1137.xml"/><Relationship Id="rId4" Type="http://schemas.openxmlformats.org/officeDocument/2006/relationships/image" Target="../media/image38.emf"/></Relationships>
</file>

<file path=ppt/slides/_rels/slide177.xml.rels><?xml version="1.0" encoding="UTF-8" standalone="yes"?>
<Relationships xmlns="http://schemas.openxmlformats.org/package/2006/relationships"><Relationship Id="rId13" Type="http://schemas.openxmlformats.org/officeDocument/2006/relationships/tags" Target="../tags/tag1150.xml"/><Relationship Id="rId18" Type="http://schemas.openxmlformats.org/officeDocument/2006/relationships/tags" Target="../tags/tag1155.xml"/><Relationship Id="rId26" Type="http://schemas.openxmlformats.org/officeDocument/2006/relationships/tags" Target="../tags/tag1163.xml"/><Relationship Id="rId3" Type="http://schemas.openxmlformats.org/officeDocument/2006/relationships/tags" Target="../tags/tag1140.xml"/><Relationship Id="rId21" Type="http://schemas.openxmlformats.org/officeDocument/2006/relationships/tags" Target="../tags/tag1158.xml"/><Relationship Id="rId34" Type="http://schemas.openxmlformats.org/officeDocument/2006/relationships/slide" Target="slide174.xml"/><Relationship Id="rId7" Type="http://schemas.openxmlformats.org/officeDocument/2006/relationships/tags" Target="../tags/tag1144.xml"/><Relationship Id="rId12" Type="http://schemas.openxmlformats.org/officeDocument/2006/relationships/tags" Target="../tags/tag1149.xml"/><Relationship Id="rId17" Type="http://schemas.openxmlformats.org/officeDocument/2006/relationships/tags" Target="../tags/tag1154.xml"/><Relationship Id="rId25" Type="http://schemas.openxmlformats.org/officeDocument/2006/relationships/tags" Target="../tags/tag1162.xml"/><Relationship Id="rId33" Type="http://schemas.openxmlformats.org/officeDocument/2006/relationships/slide" Target="slide177.xml"/><Relationship Id="rId2" Type="http://schemas.openxmlformats.org/officeDocument/2006/relationships/tags" Target="../tags/tag1139.xml"/><Relationship Id="rId16" Type="http://schemas.openxmlformats.org/officeDocument/2006/relationships/tags" Target="../tags/tag1153.xml"/><Relationship Id="rId20" Type="http://schemas.openxmlformats.org/officeDocument/2006/relationships/tags" Target="../tags/tag1157.xml"/><Relationship Id="rId29" Type="http://schemas.openxmlformats.org/officeDocument/2006/relationships/slide" Target="slide201.xml"/><Relationship Id="rId1" Type="http://schemas.openxmlformats.org/officeDocument/2006/relationships/tags" Target="../tags/tag1138.xml"/><Relationship Id="rId6" Type="http://schemas.openxmlformats.org/officeDocument/2006/relationships/tags" Target="../tags/tag1143.xml"/><Relationship Id="rId11" Type="http://schemas.openxmlformats.org/officeDocument/2006/relationships/tags" Target="../tags/tag1148.xml"/><Relationship Id="rId24" Type="http://schemas.openxmlformats.org/officeDocument/2006/relationships/tags" Target="../tags/tag1161.xml"/><Relationship Id="rId32" Type="http://schemas.openxmlformats.org/officeDocument/2006/relationships/slide" Target="slide189.xml"/><Relationship Id="rId5" Type="http://schemas.openxmlformats.org/officeDocument/2006/relationships/tags" Target="../tags/tag1142.xml"/><Relationship Id="rId15" Type="http://schemas.openxmlformats.org/officeDocument/2006/relationships/tags" Target="../tags/tag1152.xml"/><Relationship Id="rId23" Type="http://schemas.openxmlformats.org/officeDocument/2006/relationships/tags" Target="../tags/tag1160.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147.xml"/><Relationship Id="rId19" Type="http://schemas.openxmlformats.org/officeDocument/2006/relationships/tags" Target="../tags/tag1156.xml"/><Relationship Id="rId31" Type="http://schemas.openxmlformats.org/officeDocument/2006/relationships/slide" Target="slide195.xml"/><Relationship Id="rId4" Type="http://schemas.openxmlformats.org/officeDocument/2006/relationships/tags" Target="../tags/tag1141.xml"/><Relationship Id="rId9" Type="http://schemas.openxmlformats.org/officeDocument/2006/relationships/tags" Target="../tags/tag1146.xml"/><Relationship Id="rId14" Type="http://schemas.openxmlformats.org/officeDocument/2006/relationships/tags" Target="../tags/tag1151.xml"/><Relationship Id="rId22" Type="http://schemas.openxmlformats.org/officeDocument/2006/relationships/tags" Target="../tags/tag1159.xml"/><Relationship Id="rId27" Type="http://schemas.openxmlformats.org/officeDocument/2006/relationships/tags" Target="../tags/tag1164.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145.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tags" Target="../tags/tag1165.xml"/><Relationship Id="rId5" Type="http://schemas.openxmlformats.org/officeDocument/2006/relationships/image" Target="../media/image56.png"/><Relationship Id="rId4" Type="http://schemas.openxmlformats.org/officeDocument/2006/relationships/image" Target="../media/image38.e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tags" Target="../tags/tag1166.xml"/><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92.xml"/><Relationship Id="rId5" Type="http://schemas.openxmlformats.org/officeDocument/2006/relationships/image" Target="../media/image13.png"/><Relationship Id="rId4" Type="http://schemas.openxmlformats.org/officeDocument/2006/relationships/image" Target="../media/image1.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tags" Target="../tags/tag1167.xml"/><Relationship Id="rId4" Type="http://schemas.openxmlformats.org/officeDocument/2006/relationships/image" Target="../media/image3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tags" Target="../tags/tag1168.xml"/><Relationship Id="rId4" Type="http://schemas.openxmlformats.org/officeDocument/2006/relationships/image" Target="../media/image38.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tags" Target="../tags/tag1169.xml"/><Relationship Id="rId4" Type="http://schemas.openxmlformats.org/officeDocument/2006/relationships/image" Target="../media/image3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tags" Target="../tags/tag1170.xml"/><Relationship Id="rId4" Type="http://schemas.openxmlformats.org/officeDocument/2006/relationships/image" Target="../media/image3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tags" Target="../tags/tag1171.xml"/><Relationship Id="rId4" Type="http://schemas.openxmlformats.org/officeDocument/2006/relationships/image" Target="../media/image38.e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tags" Target="../tags/tag1172.xml"/><Relationship Id="rId4" Type="http://schemas.openxmlformats.org/officeDocument/2006/relationships/image" Target="../media/image38.e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tags" Target="../tags/tag1173.xml"/><Relationship Id="rId4" Type="http://schemas.openxmlformats.org/officeDocument/2006/relationships/image" Target="../media/image38.e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tags" Target="../tags/tag1174.xml"/><Relationship Id="rId4" Type="http://schemas.openxmlformats.org/officeDocument/2006/relationships/image" Target="../media/image38.e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tags" Target="../tags/tag1175.xml"/><Relationship Id="rId4" Type="http://schemas.openxmlformats.org/officeDocument/2006/relationships/image" Target="../media/image38.emf"/></Relationships>
</file>

<file path=ppt/slides/_rels/slide189.xml.rels><?xml version="1.0" encoding="UTF-8" standalone="yes"?>
<Relationships xmlns="http://schemas.openxmlformats.org/package/2006/relationships"><Relationship Id="rId13" Type="http://schemas.openxmlformats.org/officeDocument/2006/relationships/tags" Target="../tags/tag1188.xml"/><Relationship Id="rId18" Type="http://schemas.openxmlformats.org/officeDocument/2006/relationships/tags" Target="../tags/tag1193.xml"/><Relationship Id="rId26" Type="http://schemas.openxmlformats.org/officeDocument/2006/relationships/tags" Target="../tags/tag1201.xml"/><Relationship Id="rId3" Type="http://schemas.openxmlformats.org/officeDocument/2006/relationships/tags" Target="../tags/tag1178.xml"/><Relationship Id="rId21" Type="http://schemas.openxmlformats.org/officeDocument/2006/relationships/tags" Target="../tags/tag1196.xml"/><Relationship Id="rId34" Type="http://schemas.openxmlformats.org/officeDocument/2006/relationships/slide" Target="slide174.xml"/><Relationship Id="rId7" Type="http://schemas.openxmlformats.org/officeDocument/2006/relationships/tags" Target="../tags/tag1182.xml"/><Relationship Id="rId12" Type="http://schemas.openxmlformats.org/officeDocument/2006/relationships/tags" Target="../tags/tag1187.xml"/><Relationship Id="rId17" Type="http://schemas.openxmlformats.org/officeDocument/2006/relationships/tags" Target="../tags/tag1192.xml"/><Relationship Id="rId25" Type="http://schemas.openxmlformats.org/officeDocument/2006/relationships/tags" Target="../tags/tag1200.xml"/><Relationship Id="rId33" Type="http://schemas.openxmlformats.org/officeDocument/2006/relationships/slide" Target="slide177.xml"/><Relationship Id="rId2" Type="http://schemas.openxmlformats.org/officeDocument/2006/relationships/tags" Target="../tags/tag1177.xml"/><Relationship Id="rId16" Type="http://schemas.openxmlformats.org/officeDocument/2006/relationships/tags" Target="../tags/tag1191.xml"/><Relationship Id="rId20" Type="http://schemas.openxmlformats.org/officeDocument/2006/relationships/tags" Target="../tags/tag1195.xml"/><Relationship Id="rId29" Type="http://schemas.openxmlformats.org/officeDocument/2006/relationships/slide" Target="slide201.xml"/><Relationship Id="rId1" Type="http://schemas.openxmlformats.org/officeDocument/2006/relationships/tags" Target="../tags/tag1176.xml"/><Relationship Id="rId6" Type="http://schemas.openxmlformats.org/officeDocument/2006/relationships/tags" Target="../tags/tag1181.xml"/><Relationship Id="rId11" Type="http://schemas.openxmlformats.org/officeDocument/2006/relationships/tags" Target="../tags/tag1186.xml"/><Relationship Id="rId24" Type="http://schemas.openxmlformats.org/officeDocument/2006/relationships/tags" Target="../tags/tag1199.xml"/><Relationship Id="rId32" Type="http://schemas.openxmlformats.org/officeDocument/2006/relationships/slide" Target="slide189.xml"/><Relationship Id="rId5" Type="http://schemas.openxmlformats.org/officeDocument/2006/relationships/tags" Target="../tags/tag1180.xml"/><Relationship Id="rId15" Type="http://schemas.openxmlformats.org/officeDocument/2006/relationships/tags" Target="../tags/tag1190.xml"/><Relationship Id="rId23" Type="http://schemas.openxmlformats.org/officeDocument/2006/relationships/tags" Target="../tags/tag1198.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185.xml"/><Relationship Id="rId19" Type="http://schemas.openxmlformats.org/officeDocument/2006/relationships/tags" Target="../tags/tag1194.xml"/><Relationship Id="rId31" Type="http://schemas.openxmlformats.org/officeDocument/2006/relationships/slide" Target="slide195.xml"/><Relationship Id="rId4" Type="http://schemas.openxmlformats.org/officeDocument/2006/relationships/tags" Target="../tags/tag1179.xml"/><Relationship Id="rId9" Type="http://schemas.openxmlformats.org/officeDocument/2006/relationships/tags" Target="../tags/tag1184.xml"/><Relationship Id="rId14" Type="http://schemas.openxmlformats.org/officeDocument/2006/relationships/tags" Target="../tags/tag1189.xml"/><Relationship Id="rId22" Type="http://schemas.openxmlformats.org/officeDocument/2006/relationships/tags" Target="../tags/tag1197.xml"/><Relationship Id="rId27" Type="http://schemas.openxmlformats.org/officeDocument/2006/relationships/tags" Target="../tags/tag1202.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183.xml"/></Relationships>
</file>

<file path=ppt/slides/_rels/slide19.xml.rels><?xml version="1.0" encoding="UTF-8" standalone="yes"?>
<Relationships xmlns="http://schemas.openxmlformats.org/package/2006/relationships"><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slideLayout" Target="../slideLayouts/slideLayout6.xml"/><Relationship Id="rId3" Type="http://schemas.openxmlformats.org/officeDocument/2006/relationships/tags" Target="../tags/tag195.xml"/><Relationship Id="rId21" Type="http://schemas.openxmlformats.org/officeDocument/2006/relationships/tags" Target="../tags/tag213.xml"/><Relationship Id="rId34" Type="http://schemas.openxmlformats.org/officeDocument/2006/relationships/oleObject" Target="../embeddings/oleObject16.bin"/><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slide" Target="slide11.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slide" Target="slide19.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slide" Target="slide13.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slide" Target="slide21.xml"/><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slide" Target="slide15.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00.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tags" Target="../tags/tag1203.xml"/><Relationship Id="rId4" Type="http://schemas.openxmlformats.org/officeDocument/2006/relationships/image" Target="../media/image38.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1204.xml"/><Relationship Id="rId4" Type="http://schemas.openxmlformats.org/officeDocument/2006/relationships/image" Target="../media/image3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tags" Target="../tags/tag1205.xml"/><Relationship Id="rId4" Type="http://schemas.openxmlformats.org/officeDocument/2006/relationships/image" Target="../media/image3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1206.xml"/><Relationship Id="rId4" Type="http://schemas.openxmlformats.org/officeDocument/2006/relationships/image" Target="../media/image38.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tags" Target="../tags/tag1207.xml"/><Relationship Id="rId4" Type="http://schemas.openxmlformats.org/officeDocument/2006/relationships/image" Target="../media/image38.emf"/></Relationships>
</file>

<file path=ppt/slides/_rels/slide195.xml.rels><?xml version="1.0" encoding="UTF-8" standalone="yes"?>
<Relationships xmlns="http://schemas.openxmlformats.org/package/2006/relationships"><Relationship Id="rId13" Type="http://schemas.openxmlformats.org/officeDocument/2006/relationships/tags" Target="../tags/tag1220.xml"/><Relationship Id="rId18" Type="http://schemas.openxmlformats.org/officeDocument/2006/relationships/tags" Target="../tags/tag1225.xml"/><Relationship Id="rId26" Type="http://schemas.openxmlformats.org/officeDocument/2006/relationships/tags" Target="../tags/tag1233.xml"/><Relationship Id="rId3" Type="http://schemas.openxmlformats.org/officeDocument/2006/relationships/tags" Target="../tags/tag1210.xml"/><Relationship Id="rId21" Type="http://schemas.openxmlformats.org/officeDocument/2006/relationships/tags" Target="../tags/tag1228.xml"/><Relationship Id="rId34" Type="http://schemas.openxmlformats.org/officeDocument/2006/relationships/slide" Target="slide174.xml"/><Relationship Id="rId7" Type="http://schemas.openxmlformats.org/officeDocument/2006/relationships/tags" Target="../tags/tag1214.xml"/><Relationship Id="rId12" Type="http://schemas.openxmlformats.org/officeDocument/2006/relationships/tags" Target="../tags/tag1219.xml"/><Relationship Id="rId17" Type="http://schemas.openxmlformats.org/officeDocument/2006/relationships/tags" Target="../tags/tag1224.xml"/><Relationship Id="rId25" Type="http://schemas.openxmlformats.org/officeDocument/2006/relationships/tags" Target="../tags/tag1232.xml"/><Relationship Id="rId33" Type="http://schemas.openxmlformats.org/officeDocument/2006/relationships/slide" Target="slide177.xml"/><Relationship Id="rId2" Type="http://schemas.openxmlformats.org/officeDocument/2006/relationships/tags" Target="../tags/tag1209.xml"/><Relationship Id="rId16" Type="http://schemas.openxmlformats.org/officeDocument/2006/relationships/tags" Target="../tags/tag1223.xml"/><Relationship Id="rId20" Type="http://schemas.openxmlformats.org/officeDocument/2006/relationships/tags" Target="../tags/tag1227.xml"/><Relationship Id="rId29" Type="http://schemas.openxmlformats.org/officeDocument/2006/relationships/slide" Target="slide201.xml"/><Relationship Id="rId1" Type="http://schemas.openxmlformats.org/officeDocument/2006/relationships/tags" Target="../tags/tag1208.xml"/><Relationship Id="rId6" Type="http://schemas.openxmlformats.org/officeDocument/2006/relationships/tags" Target="../tags/tag1213.xml"/><Relationship Id="rId11" Type="http://schemas.openxmlformats.org/officeDocument/2006/relationships/tags" Target="../tags/tag1218.xml"/><Relationship Id="rId24" Type="http://schemas.openxmlformats.org/officeDocument/2006/relationships/tags" Target="../tags/tag1231.xml"/><Relationship Id="rId32" Type="http://schemas.openxmlformats.org/officeDocument/2006/relationships/slide" Target="slide189.xml"/><Relationship Id="rId5" Type="http://schemas.openxmlformats.org/officeDocument/2006/relationships/tags" Target="../tags/tag1212.xml"/><Relationship Id="rId15" Type="http://schemas.openxmlformats.org/officeDocument/2006/relationships/tags" Target="../tags/tag1222.xml"/><Relationship Id="rId23" Type="http://schemas.openxmlformats.org/officeDocument/2006/relationships/tags" Target="../tags/tag1230.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217.xml"/><Relationship Id="rId19" Type="http://schemas.openxmlformats.org/officeDocument/2006/relationships/tags" Target="../tags/tag1226.xml"/><Relationship Id="rId31" Type="http://schemas.openxmlformats.org/officeDocument/2006/relationships/slide" Target="slide195.xml"/><Relationship Id="rId4" Type="http://schemas.openxmlformats.org/officeDocument/2006/relationships/tags" Target="../tags/tag1211.xml"/><Relationship Id="rId9" Type="http://schemas.openxmlformats.org/officeDocument/2006/relationships/tags" Target="../tags/tag1216.xml"/><Relationship Id="rId14" Type="http://schemas.openxmlformats.org/officeDocument/2006/relationships/tags" Target="../tags/tag1221.xml"/><Relationship Id="rId22" Type="http://schemas.openxmlformats.org/officeDocument/2006/relationships/tags" Target="../tags/tag1229.xml"/><Relationship Id="rId27" Type="http://schemas.openxmlformats.org/officeDocument/2006/relationships/tags" Target="../tags/tag1234.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215.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tags" Target="../tags/tag1235.xml"/><Relationship Id="rId4" Type="http://schemas.openxmlformats.org/officeDocument/2006/relationships/image" Target="../media/image3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tags" Target="../tags/tag1236.xml"/><Relationship Id="rId4" Type="http://schemas.openxmlformats.org/officeDocument/2006/relationships/image" Target="../media/image38.emf"/></Relationships>
</file>

<file path=ppt/slides/_rels/slide198.xml.rels><?xml version="1.0" encoding="UTF-8" standalone="yes"?>
<Relationships xmlns="http://schemas.openxmlformats.org/package/2006/relationships"><Relationship Id="rId13" Type="http://schemas.openxmlformats.org/officeDocument/2006/relationships/tags" Target="../tags/tag1249.xml"/><Relationship Id="rId18" Type="http://schemas.openxmlformats.org/officeDocument/2006/relationships/tags" Target="../tags/tag1254.xml"/><Relationship Id="rId26" Type="http://schemas.openxmlformats.org/officeDocument/2006/relationships/tags" Target="../tags/tag1262.xml"/><Relationship Id="rId3" Type="http://schemas.openxmlformats.org/officeDocument/2006/relationships/tags" Target="../tags/tag1239.xml"/><Relationship Id="rId21" Type="http://schemas.openxmlformats.org/officeDocument/2006/relationships/tags" Target="../tags/tag1257.xml"/><Relationship Id="rId34" Type="http://schemas.openxmlformats.org/officeDocument/2006/relationships/slide" Target="slide174.xml"/><Relationship Id="rId7" Type="http://schemas.openxmlformats.org/officeDocument/2006/relationships/tags" Target="../tags/tag1243.xml"/><Relationship Id="rId12" Type="http://schemas.openxmlformats.org/officeDocument/2006/relationships/tags" Target="../tags/tag1248.xml"/><Relationship Id="rId17" Type="http://schemas.openxmlformats.org/officeDocument/2006/relationships/tags" Target="../tags/tag1253.xml"/><Relationship Id="rId25" Type="http://schemas.openxmlformats.org/officeDocument/2006/relationships/tags" Target="../tags/tag1261.xml"/><Relationship Id="rId33" Type="http://schemas.openxmlformats.org/officeDocument/2006/relationships/slide" Target="slide177.xml"/><Relationship Id="rId2" Type="http://schemas.openxmlformats.org/officeDocument/2006/relationships/tags" Target="../tags/tag1238.xml"/><Relationship Id="rId16" Type="http://schemas.openxmlformats.org/officeDocument/2006/relationships/tags" Target="../tags/tag1252.xml"/><Relationship Id="rId20" Type="http://schemas.openxmlformats.org/officeDocument/2006/relationships/tags" Target="../tags/tag1256.xml"/><Relationship Id="rId29" Type="http://schemas.openxmlformats.org/officeDocument/2006/relationships/slide" Target="slide201.xml"/><Relationship Id="rId1" Type="http://schemas.openxmlformats.org/officeDocument/2006/relationships/tags" Target="../tags/tag1237.xml"/><Relationship Id="rId6" Type="http://schemas.openxmlformats.org/officeDocument/2006/relationships/tags" Target="../tags/tag1242.xml"/><Relationship Id="rId11" Type="http://schemas.openxmlformats.org/officeDocument/2006/relationships/tags" Target="../tags/tag1247.xml"/><Relationship Id="rId24" Type="http://schemas.openxmlformats.org/officeDocument/2006/relationships/tags" Target="../tags/tag1260.xml"/><Relationship Id="rId32" Type="http://schemas.openxmlformats.org/officeDocument/2006/relationships/slide" Target="slide189.xml"/><Relationship Id="rId5" Type="http://schemas.openxmlformats.org/officeDocument/2006/relationships/tags" Target="../tags/tag1241.xml"/><Relationship Id="rId15" Type="http://schemas.openxmlformats.org/officeDocument/2006/relationships/tags" Target="../tags/tag1251.xml"/><Relationship Id="rId23" Type="http://schemas.openxmlformats.org/officeDocument/2006/relationships/tags" Target="../tags/tag1259.xml"/><Relationship Id="rId28" Type="http://schemas.openxmlformats.org/officeDocument/2006/relationships/slideLayout" Target="../slideLayouts/slideLayout6.xml"/><Relationship Id="rId36" Type="http://schemas.openxmlformats.org/officeDocument/2006/relationships/slide" Target="slide170.xml"/><Relationship Id="rId10" Type="http://schemas.openxmlformats.org/officeDocument/2006/relationships/tags" Target="../tags/tag1246.xml"/><Relationship Id="rId19" Type="http://schemas.openxmlformats.org/officeDocument/2006/relationships/tags" Target="../tags/tag1255.xml"/><Relationship Id="rId31" Type="http://schemas.openxmlformats.org/officeDocument/2006/relationships/slide" Target="slide195.xml"/><Relationship Id="rId4" Type="http://schemas.openxmlformats.org/officeDocument/2006/relationships/tags" Target="../tags/tag1240.xml"/><Relationship Id="rId9" Type="http://schemas.openxmlformats.org/officeDocument/2006/relationships/tags" Target="../tags/tag1245.xml"/><Relationship Id="rId14" Type="http://schemas.openxmlformats.org/officeDocument/2006/relationships/tags" Target="../tags/tag1250.xml"/><Relationship Id="rId22" Type="http://schemas.openxmlformats.org/officeDocument/2006/relationships/tags" Target="../tags/tag1258.xml"/><Relationship Id="rId27" Type="http://schemas.openxmlformats.org/officeDocument/2006/relationships/tags" Target="../tags/tag1263.xml"/><Relationship Id="rId30" Type="http://schemas.openxmlformats.org/officeDocument/2006/relationships/slide" Target="slide198.xml"/><Relationship Id="rId35" Type="http://schemas.openxmlformats.org/officeDocument/2006/relationships/slide" Target="slide172.xml"/><Relationship Id="rId8" Type="http://schemas.openxmlformats.org/officeDocument/2006/relationships/tags" Target="../tags/tag1244.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tags" Target="../tags/tag1264.xml"/><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218.xml"/><Relationship Id="rId5" Type="http://schemas.openxmlformats.org/officeDocument/2006/relationships/image" Target="../media/image14.png"/><Relationship Id="rId4" Type="http://schemas.openxmlformats.org/officeDocument/2006/relationships/image" Target="../media/image1.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1265.xml"/><Relationship Id="rId4" Type="http://schemas.openxmlformats.org/officeDocument/2006/relationships/image" Target="../media/image38.emf"/></Relationships>
</file>

<file path=ppt/slides/_rels/slide201.xml.rels><?xml version="1.0" encoding="UTF-8" standalone="yes"?>
<Relationships xmlns="http://schemas.openxmlformats.org/package/2006/relationships"><Relationship Id="rId13" Type="http://schemas.openxmlformats.org/officeDocument/2006/relationships/tags" Target="../tags/tag1278.xml"/><Relationship Id="rId18" Type="http://schemas.openxmlformats.org/officeDocument/2006/relationships/tags" Target="../tags/tag1283.xml"/><Relationship Id="rId26" Type="http://schemas.openxmlformats.org/officeDocument/2006/relationships/tags" Target="../tags/tag1291.xml"/><Relationship Id="rId39" Type="http://schemas.openxmlformats.org/officeDocument/2006/relationships/slide" Target="slide172.xml"/><Relationship Id="rId21" Type="http://schemas.openxmlformats.org/officeDocument/2006/relationships/tags" Target="../tags/tag1286.xml"/><Relationship Id="rId34" Type="http://schemas.openxmlformats.org/officeDocument/2006/relationships/slide" Target="slide214.xml"/><Relationship Id="rId7" Type="http://schemas.openxmlformats.org/officeDocument/2006/relationships/tags" Target="../tags/tag1272.xml"/><Relationship Id="rId12" Type="http://schemas.openxmlformats.org/officeDocument/2006/relationships/tags" Target="../tags/tag1277.xml"/><Relationship Id="rId17" Type="http://schemas.openxmlformats.org/officeDocument/2006/relationships/tags" Target="../tags/tag1282.xml"/><Relationship Id="rId25" Type="http://schemas.openxmlformats.org/officeDocument/2006/relationships/tags" Target="../tags/tag1290.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267.xml"/><Relationship Id="rId16" Type="http://schemas.openxmlformats.org/officeDocument/2006/relationships/tags" Target="../tags/tag1281.xml"/><Relationship Id="rId20" Type="http://schemas.openxmlformats.org/officeDocument/2006/relationships/tags" Target="../tags/tag1285.xml"/><Relationship Id="rId29" Type="http://schemas.openxmlformats.org/officeDocument/2006/relationships/tags" Target="../tags/tag1294.xml"/><Relationship Id="rId1" Type="http://schemas.openxmlformats.org/officeDocument/2006/relationships/tags" Target="../tags/tag1266.xml"/><Relationship Id="rId6" Type="http://schemas.openxmlformats.org/officeDocument/2006/relationships/tags" Target="../tags/tag1271.xml"/><Relationship Id="rId11" Type="http://schemas.openxmlformats.org/officeDocument/2006/relationships/tags" Target="../tags/tag1276.xml"/><Relationship Id="rId24" Type="http://schemas.openxmlformats.org/officeDocument/2006/relationships/tags" Target="../tags/tag1289.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270.xml"/><Relationship Id="rId15" Type="http://schemas.openxmlformats.org/officeDocument/2006/relationships/tags" Target="../tags/tag1280.xml"/><Relationship Id="rId23" Type="http://schemas.openxmlformats.org/officeDocument/2006/relationships/tags" Target="../tags/tag1288.xml"/><Relationship Id="rId28" Type="http://schemas.openxmlformats.org/officeDocument/2006/relationships/tags" Target="../tags/tag1293.xml"/><Relationship Id="rId36" Type="http://schemas.openxmlformats.org/officeDocument/2006/relationships/slide" Target="slide206.xml"/><Relationship Id="rId10" Type="http://schemas.openxmlformats.org/officeDocument/2006/relationships/tags" Target="../tags/tag1275.xml"/><Relationship Id="rId19" Type="http://schemas.openxmlformats.org/officeDocument/2006/relationships/tags" Target="../tags/tag1284.xml"/><Relationship Id="rId31" Type="http://schemas.openxmlformats.org/officeDocument/2006/relationships/slideLayout" Target="../slideLayouts/slideLayout6.xml"/><Relationship Id="rId4" Type="http://schemas.openxmlformats.org/officeDocument/2006/relationships/tags" Target="../tags/tag1269.xml"/><Relationship Id="rId9" Type="http://schemas.openxmlformats.org/officeDocument/2006/relationships/tags" Target="../tags/tag1274.xml"/><Relationship Id="rId14" Type="http://schemas.openxmlformats.org/officeDocument/2006/relationships/tags" Target="../tags/tag1279.xml"/><Relationship Id="rId22" Type="http://schemas.openxmlformats.org/officeDocument/2006/relationships/tags" Target="../tags/tag1287.xml"/><Relationship Id="rId27" Type="http://schemas.openxmlformats.org/officeDocument/2006/relationships/tags" Target="../tags/tag1292.xml"/><Relationship Id="rId30" Type="http://schemas.openxmlformats.org/officeDocument/2006/relationships/tags" Target="../tags/tag1295.xml"/><Relationship Id="rId35" Type="http://schemas.openxmlformats.org/officeDocument/2006/relationships/slide" Target="slide211.xml"/><Relationship Id="rId8" Type="http://schemas.openxmlformats.org/officeDocument/2006/relationships/tags" Target="../tags/tag1273.xml"/><Relationship Id="rId3" Type="http://schemas.openxmlformats.org/officeDocument/2006/relationships/tags" Target="../tags/tag1268.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tags" Target="../tags/tag1296.xml"/><Relationship Id="rId5" Type="http://schemas.openxmlformats.org/officeDocument/2006/relationships/image" Target="../media/image57.png"/><Relationship Id="rId4" Type="http://schemas.openxmlformats.org/officeDocument/2006/relationships/image" Target="../media/image38.emf"/></Relationships>
</file>

<file path=ppt/slides/_rels/slide203.xml.rels><?xml version="1.0" encoding="UTF-8" standalone="yes"?>
<Relationships xmlns="http://schemas.openxmlformats.org/package/2006/relationships"><Relationship Id="rId13" Type="http://schemas.openxmlformats.org/officeDocument/2006/relationships/tags" Target="../tags/tag1309.xml"/><Relationship Id="rId18" Type="http://schemas.openxmlformats.org/officeDocument/2006/relationships/tags" Target="../tags/tag1314.xml"/><Relationship Id="rId26" Type="http://schemas.openxmlformats.org/officeDocument/2006/relationships/tags" Target="../tags/tag1322.xml"/><Relationship Id="rId39" Type="http://schemas.openxmlformats.org/officeDocument/2006/relationships/slide" Target="slide172.xml"/><Relationship Id="rId21" Type="http://schemas.openxmlformats.org/officeDocument/2006/relationships/tags" Target="../tags/tag1317.xml"/><Relationship Id="rId34" Type="http://schemas.openxmlformats.org/officeDocument/2006/relationships/slide" Target="slide214.xml"/><Relationship Id="rId7" Type="http://schemas.openxmlformats.org/officeDocument/2006/relationships/tags" Target="../tags/tag1303.xml"/><Relationship Id="rId12" Type="http://schemas.openxmlformats.org/officeDocument/2006/relationships/tags" Target="../tags/tag1308.xml"/><Relationship Id="rId17" Type="http://schemas.openxmlformats.org/officeDocument/2006/relationships/tags" Target="../tags/tag1313.xml"/><Relationship Id="rId25" Type="http://schemas.openxmlformats.org/officeDocument/2006/relationships/tags" Target="../tags/tag1321.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298.xml"/><Relationship Id="rId16" Type="http://schemas.openxmlformats.org/officeDocument/2006/relationships/tags" Target="../tags/tag1312.xml"/><Relationship Id="rId20" Type="http://schemas.openxmlformats.org/officeDocument/2006/relationships/tags" Target="../tags/tag1316.xml"/><Relationship Id="rId29" Type="http://schemas.openxmlformats.org/officeDocument/2006/relationships/tags" Target="../tags/tag1325.xml"/><Relationship Id="rId1" Type="http://schemas.openxmlformats.org/officeDocument/2006/relationships/tags" Target="../tags/tag1297.xml"/><Relationship Id="rId6" Type="http://schemas.openxmlformats.org/officeDocument/2006/relationships/tags" Target="../tags/tag1302.xml"/><Relationship Id="rId11" Type="http://schemas.openxmlformats.org/officeDocument/2006/relationships/tags" Target="../tags/tag1307.xml"/><Relationship Id="rId24" Type="http://schemas.openxmlformats.org/officeDocument/2006/relationships/tags" Target="../tags/tag1320.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301.xml"/><Relationship Id="rId15" Type="http://schemas.openxmlformats.org/officeDocument/2006/relationships/tags" Target="../tags/tag1311.xml"/><Relationship Id="rId23" Type="http://schemas.openxmlformats.org/officeDocument/2006/relationships/tags" Target="../tags/tag1319.xml"/><Relationship Id="rId28" Type="http://schemas.openxmlformats.org/officeDocument/2006/relationships/tags" Target="../tags/tag1324.xml"/><Relationship Id="rId36" Type="http://schemas.openxmlformats.org/officeDocument/2006/relationships/slide" Target="slide206.xml"/><Relationship Id="rId10" Type="http://schemas.openxmlformats.org/officeDocument/2006/relationships/tags" Target="../tags/tag1306.xml"/><Relationship Id="rId19" Type="http://schemas.openxmlformats.org/officeDocument/2006/relationships/tags" Target="../tags/tag1315.xml"/><Relationship Id="rId31" Type="http://schemas.openxmlformats.org/officeDocument/2006/relationships/slideLayout" Target="../slideLayouts/slideLayout6.xml"/><Relationship Id="rId4" Type="http://schemas.openxmlformats.org/officeDocument/2006/relationships/tags" Target="../tags/tag1300.xml"/><Relationship Id="rId9" Type="http://schemas.openxmlformats.org/officeDocument/2006/relationships/tags" Target="../tags/tag1305.xml"/><Relationship Id="rId14" Type="http://schemas.openxmlformats.org/officeDocument/2006/relationships/tags" Target="../tags/tag1310.xml"/><Relationship Id="rId22" Type="http://schemas.openxmlformats.org/officeDocument/2006/relationships/tags" Target="../tags/tag1318.xml"/><Relationship Id="rId27" Type="http://schemas.openxmlformats.org/officeDocument/2006/relationships/tags" Target="../tags/tag1323.xml"/><Relationship Id="rId30" Type="http://schemas.openxmlformats.org/officeDocument/2006/relationships/tags" Target="../tags/tag1326.xml"/><Relationship Id="rId35" Type="http://schemas.openxmlformats.org/officeDocument/2006/relationships/slide" Target="slide211.xml"/><Relationship Id="rId8" Type="http://schemas.openxmlformats.org/officeDocument/2006/relationships/tags" Target="../tags/tag1304.xml"/><Relationship Id="rId3" Type="http://schemas.openxmlformats.org/officeDocument/2006/relationships/tags" Target="../tags/tag1299.x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tags" Target="../tags/tag1327.xml"/><Relationship Id="rId5" Type="http://schemas.openxmlformats.org/officeDocument/2006/relationships/image" Target="../media/image58.png"/><Relationship Id="rId4" Type="http://schemas.openxmlformats.org/officeDocument/2006/relationships/image" Target="../media/image38.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tags" Target="../tags/tag1328.xml"/><Relationship Id="rId4" Type="http://schemas.openxmlformats.org/officeDocument/2006/relationships/image" Target="../media/image38.emf"/></Relationships>
</file>

<file path=ppt/slides/_rels/slide206.xml.rels><?xml version="1.0" encoding="UTF-8" standalone="yes"?>
<Relationships xmlns="http://schemas.openxmlformats.org/package/2006/relationships"><Relationship Id="rId13" Type="http://schemas.openxmlformats.org/officeDocument/2006/relationships/tags" Target="../tags/tag1341.xml"/><Relationship Id="rId18" Type="http://schemas.openxmlformats.org/officeDocument/2006/relationships/tags" Target="../tags/tag1346.xml"/><Relationship Id="rId26" Type="http://schemas.openxmlformats.org/officeDocument/2006/relationships/tags" Target="../tags/tag1354.xml"/><Relationship Id="rId39" Type="http://schemas.openxmlformats.org/officeDocument/2006/relationships/slide" Target="slide172.xml"/><Relationship Id="rId21" Type="http://schemas.openxmlformats.org/officeDocument/2006/relationships/tags" Target="../tags/tag1349.xml"/><Relationship Id="rId34" Type="http://schemas.openxmlformats.org/officeDocument/2006/relationships/slide" Target="slide214.xml"/><Relationship Id="rId7" Type="http://schemas.openxmlformats.org/officeDocument/2006/relationships/tags" Target="../tags/tag1335.xml"/><Relationship Id="rId12" Type="http://schemas.openxmlformats.org/officeDocument/2006/relationships/tags" Target="../tags/tag1340.xml"/><Relationship Id="rId17" Type="http://schemas.openxmlformats.org/officeDocument/2006/relationships/tags" Target="../tags/tag1345.xml"/><Relationship Id="rId25" Type="http://schemas.openxmlformats.org/officeDocument/2006/relationships/tags" Target="../tags/tag1353.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330.xml"/><Relationship Id="rId16" Type="http://schemas.openxmlformats.org/officeDocument/2006/relationships/tags" Target="../tags/tag1344.xml"/><Relationship Id="rId20" Type="http://schemas.openxmlformats.org/officeDocument/2006/relationships/tags" Target="../tags/tag1348.xml"/><Relationship Id="rId29" Type="http://schemas.openxmlformats.org/officeDocument/2006/relationships/tags" Target="../tags/tag1357.xml"/><Relationship Id="rId1" Type="http://schemas.openxmlformats.org/officeDocument/2006/relationships/tags" Target="../tags/tag1329.xml"/><Relationship Id="rId6" Type="http://schemas.openxmlformats.org/officeDocument/2006/relationships/tags" Target="../tags/tag1334.xml"/><Relationship Id="rId11" Type="http://schemas.openxmlformats.org/officeDocument/2006/relationships/tags" Target="../tags/tag1339.xml"/><Relationship Id="rId24" Type="http://schemas.openxmlformats.org/officeDocument/2006/relationships/tags" Target="../tags/tag1352.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333.xml"/><Relationship Id="rId15" Type="http://schemas.openxmlformats.org/officeDocument/2006/relationships/tags" Target="../tags/tag1343.xml"/><Relationship Id="rId23" Type="http://schemas.openxmlformats.org/officeDocument/2006/relationships/tags" Target="../tags/tag1351.xml"/><Relationship Id="rId28" Type="http://schemas.openxmlformats.org/officeDocument/2006/relationships/tags" Target="../tags/tag1356.xml"/><Relationship Id="rId36" Type="http://schemas.openxmlformats.org/officeDocument/2006/relationships/slide" Target="slide206.xml"/><Relationship Id="rId10" Type="http://schemas.openxmlformats.org/officeDocument/2006/relationships/tags" Target="../tags/tag1338.xml"/><Relationship Id="rId19" Type="http://schemas.openxmlformats.org/officeDocument/2006/relationships/tags" Target="../tags/tag1347.xml"/><Relationship Id="rId31" Type="http://schemas.openxmlformats.org/officeDocument/2006/relationships/slideLayout" Target="../slideLayouts/slideLayout6.xml"/><Relationship Id="rId4" Type="http://schemas.openxmlformats.org/officeDocument/2006/relationships/tags" Target="../tags/tag1332.xml"/><Relationship Id="rId9" Type="http://schemas.openxmlformats.org/officeDocument/2006/relationships/tags" Target="../tags/tag1337.xml"/><Relationship Id="rId14" Type="http://schemas.openxmlformats.org/officeDocument/2006/relationships/tags" Target="../tags/tag1342.xml"/><Relationship Id="rId22" Type="http://schemas.openxmlformats.org/officeDocument/2006/relationships/tags" Target="../tags/tag1350.xml"/><Relationship Id="rId27" Type="http://schemas.openxmlformats.org/officeDocument/2006/relationships/tags" Target="../tags/tag1355.xml"/><Relationship Id="rId30" Type="http://schemas.openxmlformats.org/officeDocument/2006/relationships/tags" Target="../tags/tag1358.xml"/><Relationship Id="rId35" Type="http://schemas.openxmlformats.org/officeDocument/2006/relationships/slide" Target="slide211.xml"/><Relationship Id="rId8" Type="http://schemas.openxmlformats.org/officeDocument/2006/relationships/tags" Target="../tags/tag1336.xml"/><Relationship Id="rId3" Type="http://schemas.openxmlformats.org/officeDocument/2006/relationships/tags" Target="../tags/tag1331.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tags" Target="../tags/tag1359.xml"/><Relationship Id="rId4" Type="http://schemas.openxmlformats.org/officeDocument/2006/relationships/image" Target="../media/image3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1360.xml"/><Relationship Id="rId4" Type="http://schemas.openxmlformats.org/officeDocument/2006/relationships/image" Target="../media/image38.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tags" Target="../tags/tag1361.xml"/><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13" Type="http://schemas.openxmlformats.org/officeDocument/2006/relationships/tags" Target="../tags/tag231.xml"/><Relationship Id="rId18" Type="http://schemas.openxmlformats.org/officeDocument/2006/relationships/tags" Target="../tags/tag236.xml"/><Relationship Id="rId26" Type="http://schemas.openxmlformats.org/officeDocument/2006/relationships/slideLayout" Target="../slideLayouts/slideLayout6.xml"/><Relationship Id="rId3" Type="http://schemas.openxmlformats.org/officeDocument/2006/relationships/tags" Target="../tags/tag221.xml"/><Relationship Id="rId21" Type="http://schemas.openxmlformats.org/officeDocument/2006/relationships/tags" Target="../tags/tag239.xml"/><Relationship Id="rId34" Type="http://schemas.openxmlformats.org/officeDocument/2006/relationships/oleObject" Target="../embeddings/oleObject18.bin"/><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5" Type="http://schemas.openxmlformats.org/officeDocument/2006/relationships/tags" Target="../tags/tag243.xml"/><Relationship Id="rId33" Type="http://schemas.openxmlformats.org/officeDocument/2006/relationships/slide" Target="slide11.xml"/><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29" Type="http://schemas.openxmlformats.org/officeDocument/2006/relationships/slide" Target="slide19.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tags" Target="../tags/tag242.xml"/><Relationship Id="rId32" Type="http://schemas.openxmlformats.org/officeDocument/2006/relationships/slide" Target="slide13.xml"/><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28" Type="http://schemas.openxmlformats.org/officeDocument/2006/relationships/slide" Target="slide21.xml"/><Relationship Id="rId10" Type="http://schemas.openxmlformats.org/officeDocument/2006/relationships/tags" Target="../tags/tag228.xml"/><Relationship Id="rId19" Type="http://schemas.openxmlformats.org/officeDocument/2006/relationships/tags" Target="../tags/tag237.xml"/><Relationship Id="rId31" Type="http://schemas.openxmlformats.org/officeDocument/2006/relationships/slide" Target="slide15.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26.xm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tags" Target="../tags/tag1362.xml"/><Relationship Id="rId4" Type="http://schemas.openxmlformats.org/officeDocument/2006/relationships/image" Target="../media/image38.emf"/></Relationships>
</file>

<file path=ppt/slides/_rels/slide211.xml.rels><?xml version="1.0" encoding="UTF-8" standalone="yes"?>
<Relationships xmlns="http://schemas.openxmlformats.org/package/2006/relationships"><Relationship Id="rId13" Type="http://schemas.openxmlformats.org/officeDocument/2006/relationships/tags" Target="../tags/tag1375.xml"/><Relationship Id="rId18" Type="http://schemas.openxmlformats.org/officeDocument/2006/relationships/tags" Target="../tags/tag1380.xml"/><Relationship Id="rId26" Type="http://schemas.openxmlformats.org/officeDocument/2006/relationships/tags" Target="../tags/tag1388.xml"/><Relationship Id="rId39" Type="http://schemas.openxmlformats.org/officeDocument/2006/relationships/slide" Target="slide172.xml"/><Relationship Id="rId21" Type="http://schemas.openxmlformats.org/officeDocument/2006/relationships/tags" Target="../tags/tag1383.xml"/><Relationship Id="rId34" Type="http://schemas.openxmlformats.org/officeDocument/2006/relationships/slide" Target="slide214.xml"/><Relationship Id="rId7" Type="http://schemas.openxmlformats.org/officeDocument/2006/relationships/tags" Target="../tags/tag1369.xml"/><Relationship Id="rId12" Type="http://schemas.openxmlformats.org/officeDocument/2006/relationships/tags" Target="../tags/tag1374.xml"/><Relationship Id="rId17" Type="http://schemas.openxmlformats.org/officeDocument/2006/relationships/tags" Target="../tags/tag1379.xml"/><Relationship Id="rId25" Type="http://schemas.openxmlformats.org/officeDocument/2006/relationships/tags" Target="../tags/tag1387.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364.xml"/><Relationship Id="rId16" Type="http://schemas.openxmlformats.org/officeDocument/2006/relationships/tags" Target="../tags/tag1378.xml"/><Relationship Id="rId20" Type="http://schemas.openxmlformats.org/officeDocument/2006/relationships/tags" Target="../tags/tag1382.xml"/><Relationship Id="rId29" Type="http://schemas.openxmlformats.org/officeDocument/2006/relationships/tags" Target="../tags/tag1391.xml"/><Relationship Id="rId1" Type="http://schemas.openxmlformats.org/officeDocument/2006/relationships/tags" Target="../tags/tag1363.xml"/><Relationship Id="rId6" Type="http://schemas.openxmlformats.org/officeDocument/2006/relationships/tags" Target="../tags/tag1368.xml"/><Relationship Id="rId11" Type="http://schemas.openxmlformats.org/officeDocument/2006/relationships/tags" Target="../tags/tag1373.xml"/><Relationship Id="rId24" Type="http://schemas.openxmlformats.org/officeDocument/2006/relationships/tags" Target="../tags/tag1386.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367.xml"/><Relationship Id="rId15" Type="http://schemas.openxmlformats.org/officeDocument/2006/relationships/tags" Target="../tags/tag1377.xml"/><Relationship Id="rId23" Type="http://schemas.openxmlformats.org/officeDocument/2006/relationships/tags" Target="../tags/tag1385.xml"/><Relationship Id="rId28" Type="http://schemas.openxmlformats.org/officeDocument/2006/relationships/tags" Target="../tags/tag1390.xml"/><Relationship Id="rId36" Type="http://schemas.openxmlformats.org/officeDocument/2006/relationships/slide" Target="slide206.xml"/><Relationship Id="rId10" Type="http://schemas.openxmlformats.org/officeDocument/2006/relationships/tags" Target="../tags/tag1372.xml"/><Relationship Id="rId19" Type="http://schemas.openxmlformats.org/officeDocument/2006/relationships/tags" Target="../tags/tag1381.xml"/><Relationship Id="rId31" Type="http://schemas.openxmlformats.org/officeDocument/2006/relationships/slideLayout" Target="../slideLayouts/slideLayout6.xml"/><Relationship Id="rId4" Type="http://schemas.openxmlformats.org/officeDocument/2006/relationships/tags" Target="../tags/tag1366.xml"/><Relationship Id="rId9" Type="http://schemas.openxmlformats.org/officeDocument/2006/relationships/tags" Target="../tags/tag1371.xml"/><Relationship Id="rId14" Type="http://schemas.openxmlformats.org/officeDocument/2006/relationships/tags" Target="../tags/tag1376.xml"/><Relationship Id="rId22" Type="http://schemas.openxmlformats.org/officeDocument/2006/relationships/tags" Target="../tags/tag1384.xml"/><Relationship Id="rId27" Type="http://schemas.openxmlformats.org/officeDocument/2006/relationships/tags" Target="../tags/tag1389.xml"/><Relationship Id="rId30" Type="http://schemas.openxmlformats.org/officeDocument/2006/relationships/tags" Target="../tags/tag1392.xml"/><Relationship Id="rId35" Type="http://schemas.openxmlformats.org/officeDocument/2006/relationships/slide" Target="slide211.xml"/><Relationship Id="rId8" Type="http://schemas.openxmlformats.org/officeDocument/2006/relationships/tags" Target="../tags/tag1370.xml"/><Relationship Id="rId3" Type="http://schemas.openxmlformats.org/officeDocument/2006/relationships/tags" Target="../tags/tag1365.xml"/></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tags" Target="../tags/tag1393.xml"/><Relationship Id="rId5" Type="http://schemas.openxmlformats.org/officeDocument/2006/relationships/image" Target="../media/image59.png"/><Relationship Id="rId4" Type="http://schemas.openxmlformats.org/officeDocument/2006/relationships/image" Target="../media/image38.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tags" Target="../tags/tag1394.xml"/><Relationship Id="rId4" Type="http://schemas.openxmlformats.org/officeDocument/2006/relationships/image" Target="../media/image38.emf"/></Relationships>
</file>

<file path=ppt/slides/_rels/slide214.xml.rels><?xml version="1.0" encoding="UTF-8" standalone="yes"?>
<Relationships xmlns="http://schemas.openxmlformats.org/package/2006/relationships"><Relationship Id="rId13" Type="http://schemas.openxmlformats.org/officeDocument/2006/relationships/tags" Target="../tags/tag1407.xml"/><Relationship Id="rId18" Type="http://schemas.openxmlformats.org/officeDocument/2006/relationships/tags" Target="../tags/tag1412.xml"/><Relationship Id="rId26" Type="http://schemas.openxmlformats.org/officeDocument/2006/relationships/tags" Target="../tags/tag1420.xml"/><Relationship Id="rId39" Type="http://schemas.openxmlformats.org/officeDocument/2006/relationships/slide" Target="slide172.xml"/><Relationship Id="rId21" Type="http://schemas.openxmlformats.org/officeDocument/2006/relationships/tags" Target="../tags/tag1415.xml"/><Relationship Id="rId34" Type="http://schemas.openxmlformats.org/officeDocument/2006/relationships/slide" Target="slide214.xml"/><Relationship Id="rId7" Type="http://schemas.openxmlformats.org/officeDocument/2006/relationships/tags" Target="../tags/tag1401.xml"/><Relationship Id="rId12" Type="http://schemas.openxmlformats.org/officeDocument/2006/relationships/tags" Target="../tags/tag1406.xml"/><Relationship Id="rId17" Type="http://schemas.openxmlformats.org/officeDocument/2006/relationships/tags" Target="../tags/tag1411.xml"/><Relationship Id="rId25" Type="http://schemas.openxmlformats.org/officeDocument/2006/relationships/tags" Target="../tags/tag1419.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396.xml"/><Relationship Id="rId16" Type="http://schemas.openxmlformats.org/officeDocument/2006/relationships/tags" Target="../tags/tag1410.xml"/><Relationship Id="rId20" Type="http://schemas.openxmlformats.org/officeDocument/2006/relationships/tags" Target="../tags/tag1414.xml"/><Relationship Id="rId29" Type="http://schemas.openxmlformats.org/officeDocument/2006/relationships/tags" Target="../tags/tag1423.xml"/><Relationship Id="rId1" Type="http://schemas.openxmlformats.org/officeDocument/2006/relationships/tags" Target="../tags/tag1395.xml"/><Relationship Id="rId6" Type="http://schemas.openxmlformats.org/officeDocument/2006/relationships/tags" Target="../tags/tag1400.xml"/><Relationship Id="rId11" Type="http://schemas.openxmlformats.org/officeDocument/2006/relationships/tags" Target="../tags/tag1405.xml"/><Relationship Id="rId24" Type="http://schemas.openxmlformats.org/officeDocument/2006/relationships/tags" Target="../tags/tag1418.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399.xml"/><Relationship Id="rId15" Type="http://schemas.openxmlformats.org/officeDocument/2006/relationships/tags" Target="../tags/tag1409.xml"/><Relationship Id="rId23" Type="http://schemas.openxmlformats.org/officeDocument/2006/relationships/tags" Target="../tags/tag1417.xml"/><Relationship Id="rId28" Type="http://schemas.openxmlformats.org/officeDocument/2006/relationships/tags" Target="../tags/tag1422.xml"/><Relationship Id="rId36" Type="http://schemas.openxmlformats.org/officeDocument/2006/relationships/slide" Target="slide206.xml"/><Relationship Id="rId10" Type="http://schemas.openxmlformats.org/officeDocument/2006/relationships/tags" Target="../tags/tag1404.xml"/><Relationship Id="rId19" Type="http://schemas.openxmlformats.org/officeDocument/2006/relationships/tags" Target="../tags/tag1413.xml"/><Relationship Id="rId31" Type="http://schemas.openxmlformats.org/officeDocument/2006/relationships/slideLayout" Target="../slideLayouts/slideLayout6.xml"/><Relationship Id="rId4" Type="http://schemas.openxmlformats.org/officeDocument/2006/relationships/tags" Target="../tags/tag1398.xml"/><Relationship Id="rId9" Type="http://schemas.openxmlformats.org/officeDocument/2006/relationships/tags" Target="../tags/tag1403.xml"/><Relationship Id="rId14" Type="http://schemas.openxmlformats.org/officeDocument/2006/relationships/tags" Target="../tags/tag1408.xml"/><Relationship Id="rId22" Type="http://schemas.openxmlformats.org/officeDocument/2006/relationships/tags" Target="../tags/tag1416.xml"/><Relationship Id="rId27" Type="http://schemas.openxmlformats.org/officeDocument/2006/relationships/tags" Target="../tags/tag1421.xml"/><Relationship Id="rId30" Type="http://schemas.openxmlformats.org/officeDocument/2006/relationships/tags" Target="../tags/tag1424.xml"/><Relationship Id="rId35" Type="http://schemas.openxmlformats.org/officeDocument/2006/relationships/slide" Target="slide211.xml"/><Relationship Id="rId8" Type="http://schemas.openxmlformats.org/officeDocument/2006/relationships/tags" Target="../tags/tag1402.xml"/><Relationship Id="rId3" Type="http://schemas.openxmlformats.org/officeDocument/2006/relationships/tags" Target="../tags/tag1397.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tags" Target="../tags/tag1425.xml"/><Relationship Id="rId4" Type="http://schemas.openxmlformats.org/officeDocument/2006/relationships/image" Target="../media/image38.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tags" Target="../tags/tag1426.xml"/><Relationship Id="rId4" Type="http://schemas.openxmlformats.org/officeDocument/2006/relationships/image" Target="../media/image38.emf"/></Relationships>
</file>

<file path=ppt/slides/_rels/slide217.xml.rels><?xml version="1.0" encoding="UTF-8" standalone="yes"?>
<Relationships xmlns="http://schemas.openxmlformats.org/package/2006/relationships"><Relationship Id="rId13" Type="http://schemas.openxmlformats.org/officeDocument/2006/relationships/tags" Target="../tags/tag1439.xml"/><Relationship Id="rId18" Type="http://schemas.openxmlformats.org/officeDocument/2006/relationships/tags" Target="../tags/tag1444.xml"/><Relationship Id="rId26" Type="http://schemas.openxmlformats.org/officeDocument/2006/relationships/tags" Target="../tags/tag1452.xml"/><Relationship Id="rId39" Type="http://schemas.openxmlformats.org/officeDocument/2006/relationships/slide" Target="slide172.xml"/><Relationship Id="rId21" Type="http://schemas.openxmlformats.org/officeDocument/2006/relationships/tags" Target="../tags/tag1447.xml"/><Relationship Id="rId34" Type="http://schemas.openxmlformats.org/officeDocument/2006/relationships/slide" Target="slide214.xml"/><Relationship Id="rId7" Type="http://schemas.openxmlformats.org/officeDocument/2006/relationships/tags" Target="../tags/tag1433.xml"/><Relationship Id="rId12" Type="http://schemas.openxmlformats.org/officeDocument/2006/relationships/tags" Target="../tags/tag1438.xml"/><Relationship Id="rId17" Type="http://schemas.openxmlformats.org/officeDocument/2006/relationships/tags" Target="../tags/tag1443.xml"/><Relationship Id="rId25" Type="http://schemas.openxmlformats.org/officeDocument/2006/relationships/tags" Target="../tags/tag1451.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428.xml"/><Relationship Id="rId16" Type="http://schemas.openxmlformats.org/officeDocument/2006/relationships/tags" Target="../tags/tag1442.xml"/><Relationship Id="rId20" Type="http://schemas.openxmlformats.org/officeDocument/2006/relationships/tags" Target="../tags/tag1446.xml"/><Relationship Id="rId29" Type="http://schemas.openxmlformats.org/officeDocument/2006/relationships/tags" Target="../tags/tag1455.xml"/><Relationship Id="rId1" Type="http://schemas.openxmlformats.org/officeDocument/2006/relationships/tags" Target="../tags/tag1427.xml"/><Relationship Id="rId6" Type="http://schemas.openxmlformats.org/officeDocument/2006/relationships/tags" Target="../tags/tag1432.xml"/><Relationship Id="rId11" Type="http://schemas.openxmlformats.org/officeDocument/2006/relationships/tags" Target="../tags/tag1437.xml"/><Relationship Id="rId24" Type="http://schemas.openxmlformats.org/officeDocument/2006/relationships/tags" Target="../tags/tag1450.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431.xml"/><Relationship Id="rId15" Type="http://schemas.openxmlformats.org/officeDocument/2006/relationships/tags" Target="../tags/tag1441.xml"/><Relationship Id="rId23" Type="http://schemas.openxmlformats.org/officeDocument/2006/relationships/tags" Target="../tags/tag1449.xml"/><Relationship Id="rId28" Type="http://schemas.openxmlformats.org/officeDocument/2006/relationships/tags" Target="../tags/tag1454.xml"/><Relationship Id="rId36" Type="http://schemas.openxmlformats.org/officeDocument/2006/relationships/slide" Target="slide206.xml"/><Relationship Id="rId10" Type="http://schemas.openxmlformats.org/officeDocument/2006/relationships/tags" Target="../tags/tag1436.xml"/><Relationship Id="rId19" Type="http://schemas.openxmlformats.org/officeDocument/2006/relationships/tags" Target="../tags/tag1445.xml"/><Relationship Id="rId31" Type="http://schemas.openxmlformats.org/officeDocument/2006/relationships/slideLayout" Target="../slideLayouts/slideLayout6.xml"/><Relationship Id="rId4" Type="http://schemas.openxmlformats.org/officeDocument/2006/relationships/tags" Target="../tags/tag1430.xml"/><Relationship Id="rId9" Type="http://schemas.openxmlformats.org/officeDocument/2006/relationships/tags" Target="../tags/tag1435.xml"/><Relationship Id="rId14" Type="http://schemas.openxmlformats.org/officeDocument/2006/relationships/tags" Target="../tags/tag1440.xml"/><Relationship Id="rId22" Type="http://schemas.openxmlformats.org/officeDocument/2006/relationships/tags" Target="../tags/tag1448.xml"/><Relationship Id="rId27" Type="http://schemas.openxmlformats.org/officeDocument/2006/relationships/tags" Target="../tags/tag1453.xml"/><Relationship Id="rId30" Type="http://schemas.openxmlformats.org/officeDocument/2006/relationships/tags" Target="../tags/tag1456.xml"/><Relationship Id="rId35" Type="http://schemas.openxmlformats.org/officeDocument/2006/relationships/slide" Target="slide211.xml"/><Relationship Id="rId8" Type="http://schemas.openxmlformats.org/officeDocument/2006/relationships/tags" Target="../tags/tag1434.xml"/><Relationship Id="rId3" Type="http://schemas.openxmlformats.org/officeDocument/2006/relationships/tags" Target="../tags/tag1429.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tags" Target="../tags/tag1457.xml"/><Relationship Id="rId4" Type="http://schemas.openxmlformats.org/officeDocument/2006/relationships/image" Target="../media/image38.emf"/></Relationships>
</file>

<file path=ppt/slides/_rels/slide219.xml.rels><?xml version="1.0" encoding="UTF-8" standalone="yes"?>
<Relationships xmlns="http://schemas.openxmlformats.org/package/2006/relationships"><Relationship Id="rId13" Type="http://schemas.openxmlformats.org/officeDocument/2006/relationships/tags" Target="../tags/tag1470.xml"/><Relationship Id="rId18" Type="http://schemas.openxmlformats.org/officeDocument/2006/relationships/tags" Target="../tags/tag1475.xml"/><Relationship Id="rId26" Type="http://schemas.openxmlformats.org/officeDocument/2006/relationships/tags" Target="../tags/tag1483.xml"/><Relationship Id="rId39" Type="http://schemas.openxmlformats.org/officeDocument/2006/relationships/slide" Target="slide172.xml"/><Relationship Id="rId21" Type="http://schemas.openxmlformats.org/officeDocument/2006/relationships/tags" Target="../tags/tag1478.xml"/><Relationship Id="rId34" Type="http://schemas.openxmlformats.org/officeDocument/2006/relationships/slide" Target="slide214.xml"/><Relationship Id="rId7" Type="http://schemas.openxmlformats.org/officeDocument/2006/relationships/tags" Target="../tags/tag1464.xml"/><Relationship Id="rId12" Type="http://schemas.openxmlformats.org/officeDocument/2006/relationships/tags" Target="../tags/tag1469.xml"/><Relationship Id="rId17" Type="http://schemas.openxmlformats.org/officeDocument/2006/relationships/tags" Target="../tags/tag1474.xml"/><Relationship Id="rId25" Type="http://schemas.openxmlformats.org/officeDocument/2006/relationships/tags" Target="../tags/tag1482.xml"/><Relationship Id="rId33" Type="http://schemas.openxmlformats.org/officeDocument/2006/relationships/slide" Target="slide217.xml"/><Relationship Id="rId38" Type="http://schemas.openxmlformats.org/officeDocument/2006/relationships/slide" Target="slide201.xml"/><Relationship Id="rId2" Type="http://schemas.openxmlformats.org/officeDocument/2006/relationships/tags" Target="../tags/tag1459.xml"/><Relationship Id="rId16" Type="http://schemas.openxmlformats.org/officeDocument/2006/relationships/tags" Target="../tags/tag1473.xml"/><Relationship Id="rId20" Type="http://schemas.openxmlformats.org/officeDocument/2006/relationships/tags" Target="../tags/tag1477.xml"/><Relationship Id="rId29" Type="http://schemas.openxmlformats.org/officeDocument/2006/relationships/tags" Target="../tags/tag1486.xml"/><Relationship Id="rId1" Type="http://schemas.openxmlformats.org/officeDocument/2006/relationships/tags" Target="../tags/tag1458.xml"/><Relationship Id="rId6" Type="http://schemas.openxmlformats.org/officeDocument/2006/relationships/tags" Target="../tags/tag1463.xml"/><Relationship Id="rId11" Type="http://schemas.openxmlformats.org/officeDocument/2006/relationships/tags" Target="../tags/tag1468.xml"/><Relationship Id="rId24" Type="http://schemas.openxmlformats.org/officeDocument/2006/relationships/tags" Target="../tags/tag1481.xml"/><Relationship Id="rId32" Type="http://schemas.openxmlformats.org/officeDocument/2006/relationships/slide" Target="slide219.xml"/><Relationship Id="rId37" Type="http://schemas.openxmlformats.org/officeDocument/2006/relationships/slide" Target="slide203.xml"/><Relationship Id="rId40" Type="http://schemas.openxmlformats.org/officeDocument/2006/relationships/slide" Target="slide170.xml"/><Relationship Id="rId5" Type="http://schemas.openxmlformats.org/officeDocument/2006/relationships/tags" Target="../tags/tag1462.xml"/><Relationship Id="rId15" Type="http://schemas.openxmlformats.org/officeDocument/2006/relationships/tags" Target="../tags/tag1472.xml"/><Relationship Id="rId23" Type="http://schemas.openxmlformats.org/officeDocument/2006/relationships/tags" Target="../tags/tag1480.xml"/><Relationship Id="rId28" Type="http://schemas.openxmlformats.org/officeDocument/2006/relationships/tags" Target="../tags/tag1485.xml"/><Relationship Id="rId36" Type="http://schemas.openxmlformats.org/officeDocument/2006/relationships/slide" Target="slide206.xml"/><Relationship Id="rId10" Type="http://schemas.openxmlformats.org/officeDocument/2006/relationships/tags" Target="../tags/tag1467.xml"/><Relationship Id="rId19" Type="http://schemas.openxmlformats.org/officeDocument/2006/relationships/tags" Target="../tags/tag1476.xml"/><Relationship Id="rId31" Type="http://schemas.openxmlformats.org/officeDocument/2006/relationships/slideLayout" Target="../slideLayouts/slideLayout6.xml"/><Relationship Id="rId4" Type="http://schemas.openxmlformats.org/officeDocument/2006/relationships/tags" Target="../tags/tag1461.xml"/><Relationship Id="rId9" Type="http://schemas.openxmlformats.org/officeDocument/2006/relationships/tags" Target="../tags/tag1466.xml"/><Relationship Id="rId14" Type="http://schemas.openxmlformats.org/officeDocument/2006/relationships/tags" Target="../tags/tag1471.xml"/><Relationship Id="rId22" Type="http://schemas.openxmlformats.org/officeDocument/2006/relationships/tags" Target="../tags/tag1479.xml"/><Relationship Id="rId27" Type="http://schemas.openxmlformats.org/officeDocument/2006/relationships/tags" Target="../tags/tag1484.xml"/><Relationship Id="rId30" Type="http://schemas.openxmlformats.org/officeDocument/2006/relationships/tags" Target="../tags/tag1487.xml"/><Relationship Id="rId35" Type="http://schemas.openxmlformats.org/officeDocument/2006/relationships/slide" Target="slide211.xml"/><Relationship Id="rId8" Type="http://schemas.openxmlformats.org/officeDocument/2006/relationships/tags" Target="../tags/tag1465.xml"/><Relationship Id="rId3" Type="http://schemas.openxmlformats.org/officeDocument/2006/relationships/tags" Target="../tags/tag146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44.xml"/><Relationship Id="rId5" Type="http://schemas.openxmlformats.org/officeDocument/2006/relationships/image" Target="../media/image15.png"/><Relationship Id="rId4" Type="http://schemas.openxmlformats.org/officeDocument/2006/relationships/image" Target="../media/image1.emf"/></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tags" Target="../tags/tag1488.xml"/><Relationship Id="rId4" Type="http://schemas.openxmlformats.org/officeDocument/2006/relationships/image" Target="../media/image38.emf"/></Relationships>
</file>

<file path=ppt/slides/_rels/slide221.xml.rels><?xml version="1.0" encoding="UTF-8" standalone="yes"?>
<Relationships xmlns="http://schemas.openxmlformats.org/package/2006/relationships"><Relationship Id="rId13" Type="http://schemas.openxmlformats.org/officeDocument/2006/relationships/tags" Target="../tags/tag1501.xml"/><Relationship Id="rId18" Type="http://schemas.openxmlformats.org/officeDocument/2006/relationships/tags" Target="../tags/tag1506.xml"/><Relationship Id="rId26" Type="http://schemas.openxmlformats.org/officeDocument/2006/relationships/tags" Target="../tags/tag1514.xml"/><Relationship Id="rId3" Type="http://schemas.openxmlformats.org/officeDocument/2006/relationships/tags" Target="../tags/tag1491.xml"/><Relationship Id="rId21" Type="http://schemas.openxmlformats.org/officeDocument/2006/relationships/tags" Target="../tags/tag1509.xml"/><Relationship Id="rId34" Type="http://schemas.openxmlformats.org/officeDocument/2006/relationships/slide" Target="slide25.xml"/><Relationship Id="rId7" Type="http://schemas.openxmlformats.org/officeDocument/2006/relationships/tags" Target="../tags/tag1495.xml"/><Relationship Id="rId12" Type="http://schemas.openxmlformats.org/officeDocument/2006/relationships/tags" Target="../tags/tag1500.xml"/><Relationship Id="rId17" Type="http://schemas.openxmlformats.org/officeDocument/2006/relationships/tags" Target="../tags/tag1505.xml"/><Relationship Id="rId25" Type="http://schemas.openxmlformats.org/officeDocument/2006/relationships/tags" Target="../tags/tag1513.xml"/><Relationship Id="rId33" Type="http://schemas.openxmlformats.org/officeDocument/2006/relationships/slide" Target="slide55.xml"/><Relationship Id="rId2" Type="http://schemas.openxmlformats.org/officeDocument/2006/relationships/tags" Target="../tags/tag1490.xml"/><Relationship Id="rId16" Type="http://schemas.openxmlformats.org/officeDocument/2006/relationships/tags" Target="../tags/tag1504.xml"/><Relationship Id="rId20" Type="http://schemas.openxmlformats.org/officeDocument/2006/relationships/tags" Target="../tags/tag1508.xml"/><Relationship Id="rId29" Type="http://schemas.openxmlformats.org/officeDocument/2006/relationships/slide" Target="slide281.xml"/><Relationship Id="rId1" Type="http://schemas.openxmlformats.org/officeDocument/2006/relationships/tags" Target="../tags/tag1489.xml"/><Relationship Id="rId6" Type="http://schemas.openxmlformats.org/officeDocument/2006/relationships/tags" Target="../tags/tag1494.xml"/><Relationship Id="rId11" Type="http://schemas.openxmlformats.org/officeDocument/2006/relationships/tags" Target="../tags/tag1499.xml"/><Relationship Id="rId24" Type="http://schemas.openxmlformats.org/officeDocument/2006/relationships/tags" Target="../tags/tag1512.xml"/><Relationship Id="rId32" Type="http://schemas.openxmlformats.org/officeDocument/2006/relationships/slide" Target="slide168.xml"/><Relationship Id="rId5" Type="http://schemas.openxmlformats.org/officeDocument/2006/relationships/tags" Target="../tags/tag1493.xml"/><Relationship Id="rId15" Type="http://schemas.openxmlformats.org/officeDocument/2006/relationships/tags" Target="../tags/tag1503.xml"/><Relationship Id="rId23" Type="http://schemas.openxmlformats.org/officeDocument/2006/relationships/tags" Target="../tags/tag1511.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498.xml"/><Relationship Id="rId19" Type="http://schemas.openxmlformats.org/officeDocument/2006/relationships/tags" Target="../tags/tag1507.xml"/><Relationship Id="rId31" Type="http://schemas.openxmlformats.org/officeDocument/2006/relationships/slide" Target="slide221.xml"/><Relationship Id="rId4" Type="http://schemas.openxmlformats.org/officeDocument/2006/relationships/tags" Target="../tags/tag1492.xml"/><Relationship Id="rId9" Type="http://schemas.openxmlformats.org/officeDocument/2006/relationships/tags" Target="../tags/tag1497.xml"/><Relationship Id="rId14" Type="http://schemas.openxmlformats.org/officeDocument/2006/relationships/tags" Target="../tags/tag1502.xml"/><Relationship Id="rId22" Type="http://schemas.openxmlformats.org/officeDocument/2006/relationships/tags" Target="../tags/tag1510.xml"/><Relationship Id="rId27" Type="http://schemas.openxmlformats.org/officeDocument/2006/relationships/tags" Target="../tags/tag1515.xml"/><Relationship Id="rId30" Type="http://schemas.openxmlformats.org/officeDocument/2006/relationships/slide" Target="slide245.xml"/><Relationship Id="rId35" Type="http://schemas.openxmlformats.org/officeDocument/2006/relationships/slide" Target="slide9.xml"/><Relationship Id="rId8" Type="http://schemas.openxmlformats.org/officeDocument/2006/relationships/tags" Target="../tags/tag149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8" Type="http://schemas.openxmlformats.org/officeDocument/2006/relationships/tags" Target="../tags/tag1523.xml"/><Relationship Id="rId13" Type="http://schemas.openxmlformats.org/officeDocument/2006/relationships/tags" Target="../tags/tag1528.xml"/><Relationship Id="rId18" Type="http://schemas.openxmlformats.org/officeDocument/2006/relationships/slide" Target="slide227.xml"/><Relationship Id="rId3" Type="http://schemas.openxmlformats.org/officeDocument/2006/relationships/tags" Target="../tags/tag1518.xml"/><Relationship Id="rId7" Type="http://schemas.openxmlformats.org/officeDocument/2006/relationships/tags" Target="../tags/tag1522.xml"/><Relationship Id="rId12" Type="http://schemas.openxmlformats.org/officeDocument/2006/relationships/tags" Target="../tags/tag1527.xml"/><Relationship Id="rId17" Type="http://schemas.openxmlformats.org/officeDocument/2006/relationships/slide" Target="slide237.xml"/><Relationship Id="rId2" Type="http://schemas.openxmlformats.org/officeDocument/2006/relationships/tags" Target="../tags/tag1517.xml"/><Relationship Id="rId16" Type="http://schemas.openxmlformats.org/officeDocument/2006/relationships/slideLayout" Target="../slideLayouts/slideLayout6.xml"/><Relationship Id="rId20" Type="http://schemas.openxmlformats.org/officeDocument/2006/relationships/slide" Target="slide223.xml"/><Relationship Id="rId1" Type="http://schemas.openxmlformats.org/officeDocument/2006/relationships/tags" Target="../tags/tag1516.xml"/><Relationship Id="rId6" Type="http://schemas.openxmlformats.org/officeDocument/2006/relationships/tags" Target="../tags/tag1521.xml"/><Relationship Id="rId11" Type="http://schemas.openxmlformats.org/officeDocument/2006/relationships/tags" Target="../tags/tag1526.xml"/><Relationship Id="rId5" Type="http://schemas.openxmlformats.org/officeDocument/2006/relationships/tags" Target="../tags/tag1520.xml"/><Relationship Id="rId15" Type="http://schemas.openxmlformats.org/officeDocument/2006/relationships/tags" Target="../tags/tag1530.xml"/><Relationship Id="rId10" Type="http://schemas.openxmlformats.org/officeDocument/2006/relationships/tags" Target="../tags/tag1525.xml"/><Relationship Id="rId19" Type="http://schemas.openxmlformats.org/officeDocument/2006/relationships/slide" Target="slide225.xml"/><Relationship Id="rId4" Type="http://schemas.openxmlformats.org/officeDocument/2006/relationships/tags" Target="../tags/tag1519.xml"/><Relationship Id="rId9" Type="http://schemas.openxmlformats.org/officeDocument/2006/relationships/tags" Target="../tags/tag1524.xml"/><Relationship Id="rId14" Type="http://schemas.openxmlformats.org/officeDocument/2006/relationships/tags" Target="../tags/tag152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8" Type="http://schemas.openxmlformats.org/officeDocument/2006/relationships/tags" Target="../tags/tag1538.xml"/><Relationship Id="rId13" Type="http://schemas.openxmlformats.org/officeDocument/2006/relationships/tags" Target="../tags/tag1543.xml"/><Relationship Id="rId18" Type="http://schemas.openxmlformats.org/officeDocument/2006/relationships/slide" Target="slide227.xml"/><Relationship Id="rId3" Type="http://schemas.openxmlformats.org/officeDocument/2006/relationships/tags" Target="../tags/tag1533.xml"/><Relationship Id="rId7" Type="http://schemas.openxmlformats.org/officeDocument/2006/relationships/tags" Target="../tags/tag1537.xml"/><Relationship Id="rId12" Type="http://schemas.openxmlformats.org/officeDocument/2006/relationships/tags" Target="../tags/tag1542.xml"/><Relationship Id="rId17" Type="http://schemas.openxmlformats.org/officeDocument/2006/relationships/slide" Target="slide237.xml"/><Relationship Id="rId2" Type="http://schemas.openxmlformats.org/officeDocument/2006/relationships/tags" Target="../tags/tag1532.xml"/><Relationship Id="rId16" Type="http://schemas.openxmlformats.org/officeDocument/2006/relationships/slideLayout" Target="../slideLayouts/slideLayout6.xml"/><Relationship Id="rId20" Type="http://schemas.openxmlformats.org/officeDocument/2006/relationships/slide" Target="slide223.xml"/><Relationship Id="rId1" Type="http://schemas.openxmlformats.org/officeDocument/2006/relationships/tags" Target="../tags/tag1531.xml"/><Relationship Id="rId6" Type="http://schemas.openxmlformats.org/officeDocument/2006/relationships/tags" Target="../tags/tag1536.xml"/><Relationship Id="rId11" Type="http://schemas.openxmlformats.org/officeDocument/2006/relationships/tags" Target="../tags/tag1541.xml"/><Relationship Id="rId5" Type="http://schemas.openxmlformats.org/officeDocument/2006/relationships/tags" Target="../tags/tag1535.xml"/><Relationship Id="rId15" Type="http://schemas.openxmlformats.org/officeDocument/2006/relationships/tags" Target="../tags/tag1545.xml"/><Relationship Id="rId10" Type="http://schemas.openxmlformats.org/officeDocument/2006/relationships/tags" Target="../tags/tag1540.xml"/><Relationship Id="rId19" Type="http://schemas.openxmlformats.org/officeDocument/2006/relationships/slide" Target="slide225.xml"/><Relationship Id="rId4" Type="http://schemas.openxmlformats.org/officeDocument/2006/relationships/tags" Target="../tags/tag1534.xml"/><Relationship Id="rId9" Type="http://schemas.openxmlformats.org/officeDocument/2006/relationships/tags" Target="../tags/tag1539.xml"/><Relationship Id="rId14" Type="http://schemas.openxmlformats.org/officeDocument/2006/relationships/tags" Target="../tags/tag154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3" Type="http://schemas.openxmlformats.org/officeDocument/2006/relationships/tags" Target="../tags/tag1558.xml"/><Relationship Id="rId18" Type="http://schemas.openxmlformats.org/officeDocument/2006/relationships/tags" Target="../tags/tag1563.xml"/><Relationship Id="rId26" Type="http://schemas.openxmlformats.org/officeDocument/2006/relationships/tags" Target="../tags/tag1571.xml"/><Relationship Id="rId3" Type="http://schemas.openxmlformats.org/officeDocument/2006/relationships/tags" Target="../tags/tag1548.xml"/><Relationship Id="rId21" Type="http://schemas.openxmlformats.org/officeDocument/2006/relationships/tags" Target="../tags/tag1566.xml"/><Relationship Id="rId34" Type="http://schemas.openxmlformats.org/officeDocument/2006/relationships/slide" Target="slide227.xml"/><Relationship Id="rId7" Type="http://schemas.openxmlformats.org/officeDocument/2006/relationships/tags" Target="../tags/tag1552.xml"/><Relationship Id="rId12" Type="http://schemas.openxmlformats.org/officeDocument/2006/relationships/tags" Target="../tags/tag1557.xml"/><Relationship Id="rId17" Type="http://schemas.openxmlformats.org/officeDocument/2006/relationships/tags" Target="../tags/tag1562.xml"/><Relationship Id="rId25" Type="http://schemas.openxmlformats.org/officeDocument/2006/relationships/tags" Target="../tags/tag1570.xml"/><Relationship Id="rId33" Type="http://schemas.openxmlformats.org/officeDocument/2006/relationships/slide" Target="slide229.xml"/><Relationship Id="rId2" Type="http://schemas.openxmlformats.org/officeDocument/2006/relationships/tags" Target="../tags/tag1547.xml"/><Relationship Id="rId16" Type="http://schemas.openxmlformats.org/officeDocument/2006/relationships/tags" Target="../tags/tag1561.xml"/><Relationship Id="rId20" Type="http://schemas.openxmlformats.org/officeDocument/2006/relationships/tags" Target="../tags/tag1565.xml"/><Relationship Id="rId29" Type="http://schemas.openxmlformats.org/officeDocument/2006/relationships/slide" Target="slide237.xml"/><Relationship Id="rId1" Type="http://schemas.openxmlformats.org/officeDocument/2006/relationships/tags" Target="../tags/tag1546.xml"/><Relationship Id="rId6" Type="http://schemas.openxmlformats.org/officeDocument/2006/relationships/tags" Target="../tags/tag1551.xml"/><Relationship Id="rId11" Type="http://schemas.openxmlformats.org/officeDocument/2006/relationships/tags" Target="../tags/tag1556.xml"/><Relationship Id="rId24" Type="http://schemas.openxmlformats.org/officeDocument/2006/relationships/tags" Target="../tags/tag1569.xml"/><Relationship Id="rId32" Type="http://schemas.openxmlformats.org/officeDocument/2006/relationships/slide" Target="slide231.xml"/><Relationship Id="rId5" Type="http://schemas.openxmlformats.org/officeDocument/2006/relationships/tags" Target="../tags/tag1550.xml"/><Relationship Id="rId15" Type="http://schemas.openxmlformats.org/officeDocument/2006/relationships/tags" Target="../tags/tag1560.xml"/><Relationship Id="rId23" Type="http://schemas.openxmlformats.org/officeDocument/2006/relationships/tags" Target="../tags/tag1568.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555.xml"/><Relationship Id="rId19" Type="http://schemas.openxmlformats.org/officeDocument/2006/relationships/tags" Target="../tags/tag1564.xml"/><Relationship Id="rId31" Type="http://schemas.openxmlformats.org/officeDocument/2006/relationships/slide" Target="slide233.xml"/><Relationship Id="rId4" Type="http://schemas.openxmlformats.org/officeDocument/2006/relationships/tags" Target="../tags/tag1549.xml"/><Relationship Id="rId9" Type="http://schemas.openxmlformats.org/officeDocument/2006/relationships/tags" Target="../tags/tag1554.xml"/><Relationship Id="rId14" Type="http://schemas.openxmlformats.org/officeDocument/2006/relationships/tags" Target="../tags/tag1559.xml"/><Relationship Id="rId22" Type="http://schemas.openxmlformats.org/officeDocument/2006/relationships/tags" Target="../tags/tag1567.xml"/><Relationship Id="rId27" Type="http://schemas.openxmlformats.org/officeDocument/2006/relationships/tags" Target="../tags/tag1572.xml"/><Relationship Id="rId30" Type="http://schemas.openxmlformats.org/officeDocument/2006/relationships/slide" Target="slide235.xml"/><Relationship Id="rId35" Type="http://schemas.openxmlformats.org/officeDocument/2006/relationships/slide" Target="slide225.xml"/><Relationship Id="rId8" Type="http://schemas.openxmlformats.org/officeDocument/2006/relationships/tags" Target="../tags/tag155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3" Type="http://schemas.openxmlformats.org/officeDocument/2006/relationships/tags" Target="../tags/tag1585.xml"/><Relationship Id="rId18" Type="http://schemas.openxmlformats.org/officeDocument/2006/relationships/tags" Target="../tags/tag1590.xml"/><Relationship Id="rId26" Type="http://schemas.openxmlformats.org/officeDocument/2006/relationships/tags" Target="../tags/tag1598.xml"/><Relationship Id="rId3" Type="http://schemas.openxmlformats.org/officeDocument/2006/relationships/tags" Target="../tags/tag1575.xml"/><Relationship Id="rId21" Type="http://schemas.openxmlformats.org/officeDocument/2006/relationships/tags" Target="../tags/tag1593.xml"/><Relationship Id="rId34" Type="http://schemas.openxmlformats.org/officeDocument/2006/relationships/slide" Target="slide227.xml"/><Relationship Id="rId7" Type="http://schemas.openxmlformats.org/officeDocument/2006/relationships/tags" Target="../tags/tag1579.xml"/><Relationship Id="rId12" Type="http://schemas.openxmlformats.org/officeDocument/2006/relationships/tags" Target="../tags/tag1584.xml"/><Relationship Id="rId17" Type="http://schemas.openxmlformats.org/officeDocument/2006/relationships/tags" Target="../tags/tag1589.xml"/><Relationship Id="rId25" Type="http://schemas.openxmlformats.org/officeDocument/2006/relationships/tags" Target="../tags/tag1597.xml"/><Relationship Id="rId33" Type="http://schemas.openxmlformats.org/officeDocument/2006/relationships/slide" Target="slide229.xml"/><Relationship Id="rId2" Type="http://schemas.openxmlformats.org/officeDocument/2006/relationships/tags" Target="../tags/tag1574.xml"/><Relationship Id="rId16" Type="http://schemas.openxmlformats.org/officeDocument/2006/relationships/tags" Target="../tags/tag1588.xml"/><Relationship Id="rId20" Type="http://schemas.openxmlformats.org/officeDocument/2006/relationships/tags" Target="../tags/tag1592.xml"/><Relationship Id="rId29" Type="http://schemas.openxmlformats.org/officeDocument/2006/relationships/slide" Target="slide237.xml"/><Relationship Id="rId1" Type="http://schemas.openxmlformats.org/officeDocument/2006/relationships/tags" Target="../tags/tag1573.xml"/><Relationship Id="rId6" Type="http://schemas.openxmlformats.org/officeDocument/2006/relationships/tags" Target="../tags/tag1578.xml"/><Relationship Id="rId11" Type="http://schemas.openxmlformats.org/officeDocument/2006/relationships/tags" Target="../tags/tag1583.xml"/><Relationship Id="rId24" Type="http://schemas.openxmlformats.org/officeDocument/2006/relationships/tags" Target="../tags/tag1596.xml"/><Relationship Id="rId32" Type="http://schemas.openxmlformats.org/officeDocument/2006/relationships/slide" Target="slide231.xml"/><Relationship Id="rId5" Type="http://schemas.openxmlformats.org/officeDocument/2006/relationships/tags" Target="../tags/tag1577.xml"/><Relationship Id="rId15" Type="http://schemas.openxmlformats.org/officeDocument/2006/relationships/tags" Target="../tags/tag1587.xml"/><Relationship Id="rId23" Type="http://schemas.openxmlformats.org/officeDocument/2006/relationships/tags" Target="../tags/tag1595.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582.xml"/><Relationship Id="rId19" Type="http://schemas.openxmlformats.org/officeDocument/2006/relationships/tags" Target="../tags/tag1591.xml"/><Relationship Id="rId31" Type="http://schemas.openxmlformats.org/officeDocument/2006/relationships/slide" Target="slide233.xml"/><Relationship Id="rId4" Type="http://schemas.openxmlformats.org/officeDocument/2006/relationships/tags" Target="../tags/tag1576.xml"/><Relationship Id="rId9" Type="http://schemas.openxmlformats.org/officeDocument/2006/relationships/tags" Target="../tags/tag1581.xml"/><Relationship Id="rId14" Type="http://schemas.openxmlformats.org/officeDocument/2006/relationships/tags" Target="../tags/tag1586.xml"/><Relationship Id="rId22" Type="http://schemas.openxmlformats.org/officeDocument/2006/relationships/tags" Target="../tags/tag1594.xml"/><Relationship Id="rId27" Type="http://schemas.openxmlformats.org/officeDocument/2006/relationships/tags" Target="../tags/tag1599.xml"/><Relationship Id="rId30" Type="http://schemas.openxmlformats.org/officeDocument/2006/relationships/slide" Target="slide235.xml"/><Relationship Id="rId35" Type="http://schemas.openxmlformats.org/officeDocument/2006/relationships/slide" Target="slide225.xml"/><Relationship Id="rId8" Type="http://schemas.openxmlformats.org/officeDocument/2006/relationships/tags" Target="../tags/tag1580.xml"/></Relationships>
</file>

<file path=ppt/slides/_rels/slide23.xml.rels><?xml version="1.0" encoding="UTF-8" standalone="yes"?>
<Relationships xmlns="http://schemas.openxmlformats.org/package/2006/relationships"><Relationship Id="rId13" Type="http://schemas.openxmlformats.org/officeDocument/2006/relationships/tags" Target="../tags/tag257.xml"/><Relationship Id="rId18" Type="http://schemas.openxmlformats.org/officeDocument/2006/relationships/tags" Target="../tags/tag262.xml"/><Relationship Id="rId26" Type="http://schemas.openxmlformats.org/officeDocument/2006/relationships/slideLayout" Target="../slideLayouts/slideLayout6.xml"/><Relationship Id="rId3" Type="http://schemas.openxmlformats.org/officeDocument/2006/relationships/tags" Target="../tags/tag247.xml"/><Relationship Id="rId21" Type="http://schemas.openxmlformats.org/officeDocument/2006/relationships/tags" Target="../tags/tag265.xml"/><Relationship Id="rId34" Type="http://schemas.openxmlformats.org/officeDocument/2006/relationships/oleObject" Target="../embeddings/oleObject20.bin"/><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5" Type="http://schemas.openxmlformats.org/officeDocument/2006/relationships/tags" Target="../tags/tag269.xml"/><Relationship Id="rId33" Type="http://schemas.openxmlformats.org/officeDocument/2006/relationships/slide" Target="slide11.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29" Type="http://schemas.openxmlformats.org/officeDocument/2006/relationships/slide" Target="slide19.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tags" Target="../tags/tag268.xml"/><Relationship Id="rId32" Type="http://schemas.openxmlformats.org/officeDocument/2006/relationships/slide" Target="slide13.xml"/><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tags" Target="../tags/tag267.xml"/><Relationship Id="rId28" Type="http://schemas.openxmlformats.org/officeDocument/2006/relationships/slide" Target="slide21.xml"/><Relationship Id="rId10" Type="http://schemas.openxmlformats.org/officeDocument/2006/relationships/tags" Target="../tags/tag254.xml"/><Relationship Id="rId19" Type="http://schemas.openxmlformats.org/officeDocument/2006/relationships/tags" Target="../tags/tag263.xml"/><Relationship Id="rId31" Type="http://schemas.openxmlformats.org/officeDocument/2006/relationships/slide" Target="slide15.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tags" Target="../tags/tag266.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5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3" Type="http://schemas.openxmlformats.org/officeDocument/2006/relationships/tags" Target="../tags/tag1612.xml"/><Relationship Id="rId18" Type="http://schemas.openxmlformats.org/officeDocument/2006/relationships/tags" Target="../tags/tag1617.xml"/><Relationship Id="rId26" Type="http://schemas.openxmlformats.org/officeDocument/2006/relationships/tags" Target="../tags/tag1625.xml"/><Relationship Id="rId3" Type="http://schemas.openxmlformats.org/officeDocument/2006/relationships/tags" Target="../tags/tag1602.xml"/><Relationship Id="rId21" Type="http://schemas.openxmlformats.org/officeDocument/2006/relationships/tags" Target="../tags/tag1620.xml"/><Relationship Id="rId34" Type="http://schemas.openxmlformats.org/officeDocument/2006/relationships/slide" Target="slide227.xml"/><Relationship Id="rId7" Type="http://schemas.openxmlformats.org/officeDocument/2006/relationships/tags" Target="../tags/tag1606.xml"/><Relationship Id="rId12" Type="http://schemas.openxmlformats.org/officeDocument/2006/relationships/tags" Target="../tags/tag1611.xml"/><Relationship Id="rId17" Type="http://schemas.openxmlformats.org/officeDocument/2006/relationships/tags" Target="../tags/tag1616.xml"/><Relationship Id="rId25" Type="http://schemas.openxmlformats.org/officeDocument/2006/relationships/tags" Target="../tags/tag1624.xml"/><Relationship Id="rId33" Type="http://schemas.openxmlformats.org/officeDocument/2006/relationships/slide" Target="slide229.xml"/><Relationship Id="rId2" Type="http://schemas.openxmlformats.org/officeDocument/2006/relationships/tags" Target="../tags/tag1601.xml"/><Relationship Id="rId16" Type="http://schemas.openxmlformats.org/officeDocument/2006/relationships/tags" Target="../tags/tag1615.xml"/><Relationship Id="rId20" Type="http://schemas.openxmlformats.org/officeDocument/2006/relationships/tags" Target="../tags/tag1619.xml"/><Relationship Id="rId29" Type="http://schemas.openxmlformats.org/officeDocument/2006/relationships/slide" Target="slide237.xml"/><Relationship Id="rId1" Type="http://schemas.openxmlformats.org/officeDocument/2006/relationships/tags" Target="../tags/tag1600.xml"/><Relationship Id="rId6" Type="http://schemas.openxmlformats.org/officeDocument/2006/relationships/tags" Target="../tags/tag1605.xml"/><Relationship Id="rId11" Type="http://schemas.openxmlformats.org/officeDocument/2006/relationships/tags" Target="../tags/tag1610.xml"/><Relationship Id="rId24" Type="http://schemas.openxmlformats.org/officeDocument/2006/relationships/tags" Target="../tags/tag1623.xml"/><Relationship Id="rId32" Type="http://schemas.openxmlformats.org/officeDocument/2006/relationships/slide" Target="slide231.xml"/><Relationship Id="rId5" Type="http://schemas.openxmlformats.org/officeDocument/2006/relationships/tags" Target="../tags/tag1604.xml"/><Relationship Id="rId15" Type="http://schemas.openxmlformats.org/officeDocument/2006/relationships/tags" Target="../tags/tag1614.xml"/><Relationship Id="rId23" Type="http://schemas.openxmlformats.org/officeDocument/2006/relationships/tags" Target="../tags/tag1622.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609.xml"/><Relationship Id="rId19" Type="http://schemas.openxmlformats.org/officeDocument/2006/relationships/tags" Target="../tags/tag1618.xml"/><Relationship Id="rId31" Type="http://schemas.openxmlformats.org/officeDocument/2006/relationships/slide" Target="slide233.xml"/><Relationship Id="rId4" Type="http://schemas.openxmlformats.org/officeDocument/2006/relationships/tags" Target="../tags/tag1603.xml"/><Relationship Id="rId9" Type="http://schemas.openxmlformats.org/officeDocument/2006/relationships/tags" Target="../tags/tag1608.xml"/><Relationship Id="rId14" Type="http://schemas.openxmlformats.org/officeDocument/2006/relationships/tags" Target="../tags/tag1613.xml"/><Relationship Id="rId22" Type="http://schemas.openxmlformats.org/officeDocument/2006/relationships/tags" Target="../tags/tag1621.xml"/><Relationship Id="rId27" Type="http://schemas.openxmlformats.org/officeDocument/2006/relationships/tags" Target="../tags/tag1626.xml"/><Relationship Id="rId30" Type="http://schemas.openxmlformats.org/officeDocument/2006/relationships/slide" Target="slide235.xml"/><Relationship Id="rId35" Type="http://schemas.openxmlformats.org/officeDocument/2006/relationships/slide" Target="slide225.xml"/><Relationship Id="rId8" Type="http://schemas.openxmlformats.org/officeDocument/2006/relationships/tags" Target="../tags/tag160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3" Type="http://schemas.openxmlformats.org/officeDocument/2006/relationships/tags" Target="../tags/tag1639.xml"/><Relationship Id="rId18" Type="http://schemas.openxmlformats.org/officeDocument/2006/relationships/tags" Target="../tags/tag1644.xml"/><Relationship Id="rId26" Type="http://schemas.openxmlformats.org/officeDocument/2006/relationships/tags" Target="../tags/tag1652.xml"/><Relationship Id="rId3" Type="http://schemas.openxmlformats.org/officeDocument/2006/relationships/tags" Target="../tags/tag1629.xml"/><Relationship Id="rId21" Type="http://schemas.openxmlformats.org/officeDocument/2006/relationships/tags" Target="../tags/tag1647.xml"/><Relationship Id="rId34" Type="http://schemas.openxmlformats.org/officeDocument/2006/relationships/slide" Target="slide227.xml"/><Relationship Id="rId7" Type="http://schemas.openxmlformats.org/officeDocument/2006/relationships/tags" Target="../tags/tag1633.xml"/><Relationship Id="rId12" Type="http://schemas.openxmlformats.org/officeDocument/2006/relationships/tags" Target="../tags/tag1638.xml"/><Relationship Id="rId17" Type="http://schemas.openxmlformats.org/officeDocument/2006/relationships/tags" Target="../tags/tag1643.xml"/><Relationship Id="rId25" Type="http://schemas.openxmlformats.org/officeDocument/2006/relationships/tags" Target="../tags/tag1651.xml"/><Relationship Id="rId33" Type="http://schemas.openxmlformats.org/officeDocument/2006/relationships/slide" Target="slide229.xml"/><Relationship Id="rId2" Type="http://schemas.openxmlformats.org/officeDocument/2006/relationships/tags" Target="../tags/tag1628.xml"/><Relationship Id="rId16" Type="http://schemas.openxmlformats.org/officeDocument/2006/relationships/tags" Target="../tags/tag1642.xml"/><Relationship Id="rId20" Type="http://schemas.openxmlformats.org/officeDocument/2006/relationships/tags" Target="../tags/tag1646.xml"/><Relationship Id="rId29" Type="http://schemas.openxmlformats.org/officeDocument/2006/relationships/slide" Target="slide237.xml"/><Relationship Id="rId1" Type="http://schemas.openxmlformats.org/officeDocument/2006/relationships/tags" Target="../tags/tag1627.xml"/><Relationship Id="rId6" Type="http://schemas.openxmlformats.org/officeDocument/2006/relationships/tags" Target="../tags/tag1632.xml"/><Relationship Id="rId11" Type="http://schemas.openxmlformats.org/officeDocument/2006/relationships/tags" Target="../tags/tag1637.xml"/><Relationship Id="rId24" Type="http://schemas.openxmlformats.org/officeDocument/2006/relationships/tags" Target="../tags/tag1650.xml"/><Relationship Id="rId32" Type="http://schemas.openxmlformats.org/officeDocument/2006/relationships/slide" Target="slide231.xml"/><Relationship Id="rId5" Type="http://schemas.openxmlformats.org/officeDocument/2006/relationships/tags" Target="../tags/tag1631.xml"/><Relationship Id="rId15" Type="http://schemas.openxmlformats.org/officeDocument/2006/relationships/tags" Target="../tags/tag1641.xml"/><Relationship Id="rId23" Type="http://schemas.openxmlformats.org/officeDocument/2006/relationships/tags" Target="../tags/tag1649.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636.xml"/><Relationship Id="rId19" Type="http://schemas.openxmlformats.org/officeDocument/2006/relationships/tags" Target="../tags/tag1645.xml"/><Relationship Id="rId31" Type="http://schemas.openxmlformats.org/officeDocument/2006/relationships/slide" Target="slide233.xml"/><Relationship Id="rId4" Type="http://schemas.openxmlformats.org/officeDocument/2006/relationships/tags" Target="../tags/tag1630.xml"/><Relationship Id="rId9" Type="http://schemas.openxmlformats.org/officeDocument/2006/relationships/tags" Target="../tags/tag1635.xml"/><Relationship Id="rId14" Type="http://schemas.openxmlformats.org/officeDocument/2006/relationships/tags" Target="../tags/tag1640.xml"/><Relationship Id="rId22" Type="http://schemas.openxmlformats.org/officeDocument/2006/relationships/tags" Target="../tags/tag1648.xml"/><Relationship Id="rId27" Type="http://schemas.openxmlformats.org/officeDocument/2006/relationships/tags" Target="../tags/tag1653.xml"/><Relationship Id="rId30" Type="http://schemas.openxmlformats.org/officeDocument/2006/relationships/slide" Target="slide235.xml"/><Relationship Id="rId35" Type="http://schemas.openxmlformats.org/officeDocument/2006/relationships/slide" Target="slide225.xml"/><Relationship Id="rId8" Type="http://schemas.openxmlformats.org/officeDocument/2006/relationships/tags" Target="../tags/tag163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3" Type="http://schemas.openxmlformats.org/officeDocument/2006/relationships/tags" Target="../tags/tag1666.xml"/><Relationship Id="rId18" Type="http://schemas.openxmlformats.org/officeDocument/2006/relationships/tags" Target="../tags/tag1671.xml"/><Relationship Id="rId26" Type="http://schemas.openxmlformats.org/officeDocument/2006/relationships/tags" Target="../tags/tag1679.xml"/><Relationship Id="rId3" Type="http://schemas.openxmlformats.org/officeDocument/2006/relationships/tags" Target="../tags/tag1656.xml"/><Relationship Id="rId21" Type="http://schemas.openxmlformats.org/officeDocument/2006/relationships/tags" Target="../tags/tag1674.xml"/><Relationship Id="rId34" Type="http://schemas.openxmlformats.org/officeDocument/2006/relationships/slide" Target="slide227.xml"/><Relationship Id="rId7" Type="http://schemas.openxmlformats.org/officeDocument/2006/relationships/tags" Target="../tags/tag1660.xml"/><Relationship Id="rId12" Type="http://schemas.openxmlformats.org/officeDocument/2006/relationships/tags" Target="../tags/tag1665.xml"/><Relationship Id="rId17" Type="http://schemas.openxmlformats.org/officeDocument/2006/relationships/tags" Target="../tags/tag1670.xml"/><Relationship Id="rId25" Type="http://schemas.openxmlformats.org/officeDocument/2006/relationships/tags" Target="../tags/tag1678.xml"/><Relationship Id="rId33" Type="http://schemas.openxmlformats.org/officeDocument/2006/relationships/slide" Target="slide229.xml"/><Relationship Id="rId2" Type="http://schemas.openxmlformats.org/officeDocument/2006/relationships/tags" Target="../tags/tag1655.xml"/><Relationship Id="rId16" Type="http://schemas.openxmlformats.org/officeDocument/2006/relationships/tags" Target="../tags/tag1669.xml"/><Relationship Id="rId20" Type="http://schemas.openxmlformats.org/officeDocument/2006/relationships/tags" Target="../tags/tag1673.xml"/><Relationship Id="rId29" Type="http://schemas.openxmlformats.org/officeDocument/2006/relationships/slide" Target="slide237.xml"/><Relationship Id="rId1" Type="http://schemas.openxmlformats.org/officeDocument/2006/relationships/tags" Target="../tags/tag1654.xml"/><Relationship Id="rId6" Type="http://schemas.openxmlformats.org/officeDocument/2006/relationships/tags" Target="../tags/tag1659.xml"/><Relationship Id="rId11" Type="http://schemas.openxmlformats.org/officeDocument/2006/relationships/tags" Target="../tags/tag1664.xml"/><Relationship Id="rId24" Type="http://schemas.openxmlformats.org/officeDocument/2006/relationships/tags" Target="../tags/tag1677.xml"/><Relationship Id="rId32" Type="http://schemas.openxmlformats.org/officeDocument/2006/relationships/slide" Target="slide231.xml"/><Relationship Id="rId5" Type="http://schemas.openxmlformats.org/officeDocument/2006/relationships/tags" Target="../tags/tag1658.xml"/><Relationship Id="rId15" Type="http://schemas.openxmlformats.org/officeDocument/2006/relationships/tags" Target="../tags/tag1668.xml"/><Relationship Id="rId23" Type="http://schemas.openxmlformats.org/officeDocument/2006/relationships/tags" Target="../tags/tag1676.xml"/><Relationship Id="rId28" Type="http://schemas.openxmlformats.org/officeDocument/2006/relationships/slideLayout" Target="../slideLayouts/slideLayout6.xml"/><Relationship Id="rId36" Type="http://schemas.openxmlformats.org/officeDocument/2006/relationships/slide" Target="slide223.xml"/><Relationship Id="rId10" Type="http://schemas.openxmlformats.org/officeDocument/2006/relationships/tags" Target="../tags/tag1663.xml"/><Relationship Id="rId19" Type="http://schemas.openxmlformats.org/officeDocument/2006/relationships/tags" Target="../tags/tag1672.xml"/><Relationship Id="rId31" Type="http://schemas.openxmlformats.org/officeDocument/2006/relationships/slide" Target="slide233.xml"/><Relationship Id="rId4" Type="http://schemas.openxmlformats.org/officeDocument/2006/relationships/tags" Target="../tags/tag1657.xml"/><Relationship Id="rId9" Type="http://schemas.openxmlformats.org/officeDocument/2006/relationships/tags" Target="../tags/tag1662.xml"/><Relationship Id="rId14" Type="http://schemas.openxmlformats.org/officeDocument/2006/relationships/tags" Target="../tags/tag1667.xml"/><Relationship Id="rId22" Type="http://schemas.openxmlformats.org/officeDocument/2006/relationships/tags" Target="../tags/tag1675.xml"/><Relationship Id="rId27" Type="http://schemas.openxmlformats.org/officeDocument/2006/relationships/tags" Target="../tags/tag1680.xml"/><Relationship Id="rId30" Type="http://schemas.openxmlformats.org/officeDocument/2006/relationships/slide" Target="slide235.xml"/><Relationship Id="rId35" Type="http://schemas.openxmlformats.org/officeDocument/2006/relationships/slide" Target="slide225.xml"/><Relationship Id="rId8" Type="http://schemas.openxmlformats.org/officeDocument/2006/relationships/tags" Target="../tags/tag166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8" Type="http://schemas.openxmlformats.org/officeDocument/2006/relationships/tags" Target="../tags/tag1688.xml"/><Relationship Id="rId13" Type="http://schemas.openxmlformats.org/officeDocument/2006/relationships/tags" Target="../tags/tag1693.xml"/><Relationship Id="rId18" Type="http://schemas.openxmlformats.org/officeDocument/2006/relationships/tags" Target="../tags/tag1698.xml"/><Relationship Id="rId26" Type="http://schemas.openxmlformats.org/officeDocument/2006/relationships/slide" Target="slide243.xml"/><Relationship Id="rId3" Type="http://schemas.openxmlformats.org/officeDocument/2006/relationships/tags" Target="../tags/tag1683.xml"/><Relationship Id="rId21" Type="http://schemas.openxmlformats.org/officeDocument/2006/relationships/tags" Target="../tags/tag1701.xml"/><Relationship Id="rId7" Type="http://schemas.openxmlformats.org/officeDocument/2006/relationships/tags" Target="../tags/tag1687.xml"/><Relationship Id="rId12" Type="http://schemas.openxmlformats.org/officeDocument/2006/relationships/tags" Target="../tags/tag1692.xml"/><Relationship Id="rId17" Type="http://schemas.openxmlformats.org/officeDocument/2006/relationships/tags" Target="../tags/tag1697.xml"/><Relationship Id="rId25" Type="http://schemas.openxmlformats.org/officeDocument/2006/relationships/slideLayout" Target="../slideLayouts/slideLayout6.xml"/><Relationship Id="rId2" Type="http://schemas.openxmlformats.org/officeDocument/2006/relationships/tags" Target="../tags/tag1682.xml"/><Relationship Id="rId16" Type="http://schemas.openxmlformats.org/officeDocument/2006/relationships/tags" Target="../tags/tag1696.xml"/><Relationship Id="rId20" Type="http://schemas.openxmlformats.org/officeDocument/2006/relationships/tags" Target="../tags/tag1700.xml"/><Relationship Id="rId29" Type="http://schemas.openxmlformats.org/officeDocument/2006/relationships/slide" Target="slide237.xml"/><Relationship Id="rId1" Type="http://schemas.openxmlformats.org/officeDocument/2006/relationships/tags" Target="../tags/tag1681.xml"/><Relationship Id="rId6" Type="http://schemas.openxmlformats.org/officeDocument/2006/relationships/tags" Target="../tags/tag1686.xml"/><Relationship Id="rId11" Type="http://schemas.openxmlformats.org/officeDocument/2006/relationships/tags" Target="../tags/tag1691.xml"/><Relationship Id="rId24" Type="http://schemas.openxmlformats.org/officeDocument/2006/relationships/tags" Target="../tags/tag1704.xml"/><Relationship Id="rId32" Type="http://schemas.openxmlformats.org/officeDocument/2006/relationships/slide" Target="slide223.xml"/><Relationship Id="rId5" Type="http://schemas.openxmlformats.org/officeDocument/2006/relationships/tags" Target="../tags/tag1685.xml"/><Relationship Id="rId15" Type="http://schemas.openxmlformats.org/officeDocument/2006/relationships/tags" Target="../tags/tag1695.xml"/><Relationship Id="rId23" Type="http://schemas.openxmlformats.org/officeDocument/2006/relationships/tags" Target="../tags/tag1703.xml"/><Relationship Id="rId28" Type="http://schemas.openxmlformats.org/officeDocument/2006/relationships/slide" Target="slide239.xml"/><Relationship Id="rId10" Type="http://schemas.openxmlformats.org/officeDocument/2006/relationships/tags" Target="../tags/tag1690.xml"/><Relationship Id="rId19" Type="http://schemas.openxmlformats.org/officeDocument/2006/relationships/tags" Target="../tags/tag1699.xml"/><Relationship Id="rId31" Type="http://schemas.openxmlformats.org/officeDocument/2006/relationships/slide" Target="slide225.xml"/><Relationship Id="rId4" Type="http://schemas.openxmlformats.org/officeDocument/2006/relationships/tags" Target="../tags/tag1684.xml"/><Relationship Id="rId9" Type="http://schemas.openxmlformats.org/officeDocument/2006/relationships/tags" Target="../tags/tag1689.xml"/><Relationship Id="rId14" Type="http://schemas.openxmlformats.org/officeDocument/2006/relationships/tags" Target="../tags/tag1694.xml"/><Relationship Id="rId22" Type="http://schemas.openxmlformats.org/officeDocument/2006/relationships/tags" Target="../tags/tag1702.xml"/><Relationship Id="rId27" Type="http://schemas.openxmlformats.org/officeDocument/2006/relationships/slide" Target="slide241.xml"/><Relationship Id="rId30" Type="http://schemas.openxmlformats.org/officeDocument/2006/relationships/slide" Target="slide22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8" Type="http://schemas.openxmlformats.org/officeDocument/2006/relationships/tags" Target="../tags/tag1712.xml"/><Relationship Id="rId13" Type="http://schemas.openxmlformats.org/officeDocument/2006/relationships/tags" Target="../tags/tag1717.xml"/><Relationship Id="rId18" Type="http://schemas.openxmlformats.org/officeDocument/2006/relationships/tags" Target="../tags/tag1722.xml"/><Relationship Id="rId26" Type="http://schemas.openxmlformats.org/officeDocument/2006/relationships/slide" Target="slide243.xml"/><Relationship Id="rId3" Type="http://schemas.openxmlformats.org/officeDocument/2006/relationships/tags" Target="../tags/tag1707.xml"/><Relationship Id="rId21" Type="http://schemas.openxmlformats.org/officeDocument/2006/relationships/tags" Target="../tags/tag1725.xml"/><Relationship Id="rId7" Type="http://schemas.openxmlformats.org/officeDocument/2006/relationships/tags" Target="../tags/tag1711.xml"/><Relationship Id="rId12" Type="http://schemas.openxmlformats.org/officeDocument/2006/relationships/tags" Target="../tags/tag1716.xml"/><Relationship Id="rId17" Type="http://schemas.openxmlformats.org/officeDocument/2006/relationships/tags" Target="../tags/tag1721.xml"/><Relationship Id="rId25" Type="http://schemas.openxmlformats.org/officeDocument/2006/relationships/slideLayout" Target="../slideLayouts/slideLayout6.xml"/><Relationship Id="rId2" Type="http://schemas.openxmlformats.org/officeDocument/2006/relationships/tags" Target="../tags/tag1706.xml"/><Relationship Id="rId16" Type="http://schemas.openxmlformats.org/officeDocument/2006/relationships/tags" Target="../tags/tag1720.xml"/><Relationship Id="rId20" Type="http://schemas.openxmlformats.org/officeDocument/2006/relationships/tags" Target="../tags/tag1724.xml"/><Relationship Id="rId29" Type="http://schemas.openxmlformats.org/officeDocument/2006/relationships/slide" Target="slide237.xml"/><Relationship Id="rId1" Type="http://schemas.openxmlformats.org/officeDocument/2006/relationships/tags" Target="../tags/tag1705.xml"/><Relationship Id="rId6" Type="http://schemas.openxmlformats.org/officeDocument/2006/relationships/tags" Target="../tags/tag1710.xml"/><Relationship Id="rId11" Type="http://schemas.openxmlformats.org/officeDocument/2006/relationships/tags" Target="../tags/tag1715.xml"/><Relationship Id="rId24" Type="http://schemas.openxmlformats.org/officeDocument/2006/relationships/tags" Target="../tags/tag1728.xml"/><Relationship Id="rId32" Type="http://schemas.openxmlformats.org/officeDocument/2006/relationships/slide" Target="slide223.xml"/><Relationship Id="rId5" Type="http://schemas.openxmlformats.org/officeDocument/2006/relationships/tags" Target="../tags/tag1709.xml"/><Relationship Id="rId15" Type="http://schemas.openxmlformats.org/officeDocument/2006/relationships/tags" Target="../tags/tag1719.xml"/><Relationship Id="rId23" Type="http://schemas.openxmlformats.org/officeDocument/2006/relationships/tags" Target="../tags/tag1727.xml"/><Relationship Id="rId28" Type="http://schemas.openxmlformats.org/officeDocument/2006/relationships/slide" Target="slide239.xml"/><Relationship Id="rId10" Type="http://schemas.openxmlformats.org/officeDocument/2006/relationships/tags" Target="../tags/tag1714.xml"/><Relationship Id="rId19" Type="http://schemas.openxmlformats.org/officeDocument/2006/relationships/tags" Target="../tags/tag1723.xml"/><Relationship Id="rId31" Type="http://schemas.openxmlformats.org/officeDocument/2006/relationships/slide" Target="slide225.xml"/><Relationship Id="rId4" Type="http://schemas.openxmlformats.org/officeDocument/2006/relationships/tags" Target="../tags/tag1708.xml"/><Relationship Id="rId9" Type="http://schemas.openxmlformats.org/officeDocument/2006/relationships/tags" Target="../tags/tag1713.xml"/><Relationship Id="rId14" Type="http://schemas.openxmlformats.org/officeDocument/2006/relationships/tags" Target="../tags/tag1718.xml"/><Relationship Id="rId22" Type="http://schemas.openxmlformats.org/officeDocument/2006/relationships/tags" Target="../tags/tag1726.xml"/><Relationship Id="rId27" Type="http://schemas.openxmlformats.org/officeDocument/2006/relationships/slide" Target="slide241.xml"/><Relationship Id="rId30" Type="http://schemas.openxmlformats.org/officeDocument/2006/relationships/slide" Target="slide22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70.xml"/><Relationship Id="rId5" Type="http://schemas.openxmlformats.org/officeDocument/2006/relationships/image" Target="../media/image16.png"/><Relationship Id="rId4" Type="http://schemas.openxmlformats.org/officeDocument/2006/relationships/image" Target="../media/image1.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8" Type="http://schemas.openxmlformats.org/officeDocument/2006/relationships/tags" Target="../tags/tag1736.xml"/><Relationship Id="rId13" Type="http://schemas.openxmlformats.org/officeDocument/2006/relationships/tags" Target="../tags/tag1741.xml"/><Relationship Id="rId18" Type="http://schemas.openxmlformats.org/officeDocument/2006/relationships/tags" Target="../tags/tag1746.xml"/><Relationship Id="rId26" Type="http://schemas.openxmlformats.org/officeDocument/2006/relationships/slide" Target="slide243.xml"/><Relationship Id="rId3" Type="http://schemas.openxmlformats.org/officeDocument/2006/relationships/tags" Target="../tags/tag1731.xml"/><Relationship Id="rId21" Type="http://schemas.openxmlformats.org/officeDocument/2006/relationships/tags" Target="../tags/tag1749.xml"/><Relationship Id="rId7" Type="http://schemas.openxmlformats.org/officeDocument/2006/relationships/tags" Target="../tags/tag1735.xml"/><Relationship Id="rId12" Type="http://schemas.openxmlformats.org/officeDocument/2006/relationships/tags" Target="../tags/tag1740.xml"/><Relationship Id="rId17" Type="http://schemas.openxmlformats.org/officeDocument/2006/relationships/tags" Target="../tags/tag1745.xml"/><Relationship Id="rId25" Type="http://schemas.openxmlformats.org/officeDocument/2006/relationships/slideLayout" Target="../slideLayouts/slideLayout6.xml"/><Relationship Id="rId2" Type="http://schemas.openxmlformats.org/officeDocument/2006/relationships/tags" Target="../tags/tag1730.xml"/><Relationship Id="rId16" Type="http://schemas.openxmlformats.org/officeDocument/2006/relationships/tags" Target="../tags/tag1744.xml"/><Relationship Id="rId20" Type="http://schemas.openxmlformats.org/officeDocument/2006/relationships/tags" Target="../tags/tag1748.xml"/><Relationship Id="rId29" Type="http://schemas.openxmlformats.org/officeDocument/2006/relationships/slide" Target="slide237.xml"/><Relationship Id="rId1" Type="http://schemas.openxmlformats.org/officeDocument/2006/relationships/tags" Target="../tags/tag1729.xml"/><Relationship Id="rId6" Type="http://schemas.openxmlformats.org/officeDocument/2006/relationships/tags" Target="../tags/tag1734.xml"/><Relationship Id="rId11" Type="http://schemas.openxmlformats.org/officeDocument/2006/relationships/tags" Target="../tags/tag1739.xml"/><Relationship Id="rId24" Type="http://schemas.openxmlformats.org/officeDocument/2006/relationships/tags" Target="../tags/tag1752.xml"/><Relationship Id="rId32" Type="http://schemas.openxmlformats.org/officeDocument/2006/relationships/slide" Target="slide223.xml"/><Relationship Id="rId5" Type="http://schemas.openxmlformats.org/officeDocument/2006/relationships/tags" Target="../tags/tag1733.xml"/><Relationship Id="rId15" Type="http://schemas.openxmlformats.org/officeDocument/2006/relationships/tags" Target="../tags/tag1743.xml"/><Relationship Id="rId23" Type="http://schemas.openxmlformats.org/officeDocument/2006/relationships/tags" Target="../tags/tag1751.xml"/><Relationship Id="rId28" Type="http://schemas.openxmlformats.org/officeDocument/2006/relationships/slide" Target="slide239.xml"/><Relationship Id="rId10" Type="http://schemas.openxmlformats.org/officeDocument/2006/relationships/tags" Target="../tags/tag1738.xml"/><Relationship Id="rId19" Type="http://schemas.openxmlformats.org/officeDocument/2006/relationships/tags" Target="../tags/tag1747.xml"/><Relationship Id="rId31" Type="http://schemas.openxmlformats.org/officeDocument/2006/relationships/slide" Target="slide225.xml"/><Relationship Id="rId4" Type="http://schemas.openxmlformats.org/officeDocument/2006/relationships/tags" Target="../tags/tag1732.xml"/><Relationship Id="rId9" Type="http://schemas.openxmlformats.org/officeDocument/2006/relationships/tags" Target="../tags/tag1737.xml"/><Relationship Id="rId14" Type="http://schemas.openxmlformats.org/officeDocument/2006/relationships/tags" Target="../tags/tag1742.xml"/><Relationship Id="rId22" Type="http://schemas.openxmlformats.org/officeDocument/2006/relationships/tags" Target="../tags/tag1750.xml"/><Relationship Id="rId27" Type="http://schemas.openxmlformats.org/officeDocument/2006/relationships/slide" Target="slide241.xml"/><Relationship Id="rId30" Type="http://schemas.openxmlformats.org/officeDocument/2006/relationships/slide" Target="slide22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tags" Target="../tags/tag1760.xml"/><Relationship Id="rId13" Type="http://schemas.openxmlformats.org/officeDocument/2006/relationships/tags" Target="../tags/tag1765.xml"/><Relationship Id="rId18" Type="http://schemas.openxmlformats.org/officeDocument/2006/relationships/tags" Target="../tags/tag1770.xml"/><Relationship Id="rId26" Type="http://schemas.openxmlformats.org/officeDocument/2006/relationships/slide" Target="slide243.xml"/><Relationship Id="rId3" Type="http://schemas.openxmlformats.org/officeDocument/2006/relationships/tags" Target="../tags/tag1755.xml"/><Relationship Id="rId21" Type="http://schemas.openxmlformats.org/officeDocument/2006/relationships/tags" Target="../tags/tag1773.xml"/><Relationship Id="rId7" Type="http://schemas.openxmlformats.org/officeDocument/2006/relationships/tags" Target="../tags/tag1759.xml"/><Relationship Id="rId12" Type="http://schemas.openxmlformats.org/officeDocument/2006/relationships/tags" Target="../tags/tag1764.xml"/><Relationship Id="rId17" Type="http://schemas.openxmlformats.org/officeDocument/2006/relationships/tags" Target="../tags/tag1769.xml"/><Relationship Id="rId25" Type="http://schemas.openxmlformats.org/officeDocument/2006/relationships/slideLayout" Target="../slideLayouts/slideLayout6.xml"/><Relationship Id="rId2" Type="http://schemas.openxmlformats.org/officeDocument/2006/relationships/tags" Target="../tags/tag1754.xml"/><Relationship Id="rId16" Type="http://schemas.openxmlformats.org/officeDocument/2006/relationships/tags" Target="../tags/tag1768.xml"/><Relationship Id="rId20" Type="http://schemas.openxmlformats.org/officeDocument/2006/relationships/tags" Target="../tags/tag1772.xml"/><Relationship Id="rId29" Type="http://schemas.openxmlformats.org/officeDocument/2006/relationships/slide" Target="slide237.xml"/><Relationship Id="rId1" Type="http://schemas.openxmlformats.org/officeDocument/2006/relationships/tags" Target="../tags/tag1753.xml"/><Relationship Id="rId6" Type="http://schemas.openxmlformats.org/officeDocument/2006/relationships/tags" Target="../tags/tag1758.xml"/><Relationship Id="rId11" Type="http://schemas.openxmlformats.org/officeDocument/2006/relationships/tags" Target="../tags/tag1763.xml"/><Relationship Id="rId24" Type="http://schemas.openxmlformats.org/officeDocument/2006/relationships/tags" Target="../tags/tag1776.xml"/><Relationship Id="rId32" Type="http://schemas.openxmlformats.org/officeDocument/2006/relationships/slide" Target="slide223.xml"/><Relationship Id="rId5" Type="http://schemas.openxmlformats.org/officeDocument/2006/relationships/tags" Target="../tags/tag1757.xml"/><Relationship Id="rId15" Type="http://schemas.openxmlformats.org/officeDocument/2006/relationships/tags" Target="../tags/tag1767.xml"/><Relationship Id="rId23" Type="http://schemas.openxmlformats.org/officeDocument/2006/relationships/tags" Target="../tags/tag1775.xml"/><Relationship Id="rId28" Type="http://schemas.openxmlformats.org/officeDocument/2006/relationships/slide" Target="slide239.xml"/><Relationship Id="rId10" Type="http://schemas.openxmlformats.org/officeDocument/2006/relationships/tags" Target="../tags/tag1762.xml"/><Relationship Id="rId19" Type="http://schemas.openxmlformats.org/officeDocument/2006/relationships/tags" Target="../tags/tag1771.xml"/><Relationship Id="rId31" Type="http://schemas.openxmlformats.org/officeDocument/2006/relationships/slide" Target="slide225.xml"/><Relationship Id="rId4" Type="http://schemas.openxmlformats.org/officeDocument/2006/relationships/tags" Target="../tags/tag1756.xml"/><Relationship Id="rId9" Type="http://schemas.openxmlformats.org/officeDocument/2006/relationships/tags" Target="../tags/tag1761.xml"/><Relationship Id="rId14" Type="http://schemas.openxmlformats.org/officeDocument/2006/relationships/tags" Target="../tags/tag1766.xml"/><Relationship Id="rId22" Type="http://schemas.openxmlformats.org/officeDocument/2006/relationships/tags" Target="../tags/tag1774.xml"/><Relationship Id="rId27" Type="http://schemas.openxmlformats.org/officeDocument/2006/relationships/slide" Target="slide241.xml"/><Relationship Id="rId30" Type="http://schemas.openxmlformats.org/officeDocument/2006/relationships/slide" Target="slide22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3" Type="http://schemas.openxmlformats.org/officeDocument/2006/relationships/tags" Target="../tags/tag1789.xml"/><Relationship Id="rId18" Type="http://schemas.openxmlformats.org/officeDocument/2006/relationships/tags" Target="../tags/tag1794.xml"/><Relationship Id="rId26" Type="http://schemas.openxmlformats.org/officeDocument/2006/relationships/tags" Target="../tags/tag1802.xml"/><Relationship Id="rId3" Type="http://schemas.openxmlformats.org/officeDocument/2006/relationships/tags" Target="../tags/tag1779.xml"/><Relationship Id="rId21" Type="http://schemas.openxmlformats.org/officeDocument/2006/relationships/tags" Target="../tags/tag1797.xml"/><Relationship Id="rId34" Type="http://schemas.openxmlformats.org/officeDocument/2006/relationships/slide" Target="slide25.xml"/><Relationship Id="rId7" Type="http://schemas.openxmlformats.org/officeDocument/2006/relationships/tags" Target="../tags/tag1783.xml"/><Relationship Id="rId12" Type="http://schemas.openxmlformats.org/officeDocument/2006/relationships/tags" Target="../tags/tag1788.xml"/><Relationship Id="rId17" Type="http://schemas.openxmlformats.org/officeDocument/2006/relationships/tags" Target="../tags/tag1793.xml"/><Relationship Id="rId25" Type="http://schemas.openxmlformats.org/officeDocument/2006/relationships/tags" Target="../tags/tag1801.xml"/><Relationship Id="rId33" Type="http://schemas.openxmlformats.org/officeDocument/2006/relationships/slide" Target="slide55.xml"/><Relationship Id="rId2" Type="http://schemas.openxmlformats.org/officeDocument/2006/relationships/tags" Target="../tags/tag1778.xml"/><Relationship Id="rId16" Type="http://schemas.openxmlformats.org/officeDocument/2006/relationships/tags" Target="../tags/tag1792.xml"/><Relationship Id="rId20" Type="http://schemas.openxmlformats.org/officeDocument/2006/relationships/tags" Target="../tags/tag1796.xml"/><Relationship Id="rId29" Type="http://schemas.openxmlformats.org/officeDocument/2006/relationships/slide" Target="slide281.xml"/><Relationship Id="rId1" Type="http://schemas.openxmlformats.org/officeDocument/2006/relationships/tags" Target="../tags/tag1777.xml"/><Relationship Id="rId6" Type="http://schemas.openxmlformats.org/officeDocument/2006/relationships/tags" Target="../tags/tag1782.xml"/><Relationship Id="rId11" Type="http://schemas.openxmlformats.org/officeDocument/2006/relationships/tags" Target="../tags/tag1787.xml"/><Relationship Id="rId24" Type="http://schemas.openxmlformats.org/officeDocument/2006/relationships/tags" Target="../tags/tag1800.xml"/><Relationship Id="rId32" Type="http://schemas.openxmlformats.org/officeDocument/2006/relationships/slide" Target="slide168.xml"/><Relationship Id="rId5" Type="http://schemas.openxmlformats.org/officeDocument/2006/relationships/tags" Target="../tags/tag1781.xml"/><Relationship Id="rId15" Type="http://schemas.openxmlformats.org/officeDocument/2006/relationships/tags" Target="../tags/tag1791.xml"/><Relationship Id="rId23" Type="http://schemas.openxmlformats.org/officeDocument/2006/relationships/tags" Target="../tags/tag1799.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786.xml"/><Relationship Id="rId19" Type="http://schemas.openxmlformats.org/officeDocument/2006/relationships/tags" Target="../tags/tag1795.xml"/><Relationship Id="rId31" Type="http://schemas.openxmlformats.org/officeDocument/2006/relationships/slide" Target="slide221.xml"/><Relationship Id="rId4" Type="http://schemas.openxmlformats.org/officeDocument/2006/relationships/tags" Target="../tags/tag1780.xml"/><Relationship Id="rId9" Type="http://schemas.openxmlformats.org/officeDocument/2006/relationships/tags" Target="../tags/tag1785.xml"/><Relationship Id="rId14" Type="http://schemas.openxmlformats.org/officeDocument/2006/relationships/tags" Target="../tags/tag1790.xml"/><Relationship Id="rId22" Type="http://schemas.openxmlformats.org/officeDocument/2006/relationships/tags" Target="../tags/tag1798.xml"/><Relationship Id="rId27" Type="http://schemas.openxmlformats.org/officeDocument/2006/relationships/tags" Target="../tags/tag1803.xml"/><Relationship Id="rId30" Type="http://schemas.openxmlformats.org/officeDocument/2006/relationships/slide" Target="slide245.xml"/><Relationship Id="rId35" Type="http://schemas.openxmlformats.org/officeDocument/2006/relationships/slide" Target="slide9.xml"/><Relationship Id="rId8" Type="http://schemas.openxmlformats.org/officeDocument/2006/relationships/tags" Target="../tags/tag178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tags" Target="../tags/tag1811.xml"/><Relationship Id="rId13" Type="http://schemas.openxmlformats.org/officeDocument/2006/relationships/tags" Target="../tags/tag1816.xml"/><Relationship Id="rId18" Type="http://schemas.openxmlformats.org/officeDocument/2006/relationships/tags" Target="../tags/tag1821.xml"/><Relationship Id="rId3" Type="http://schemas.openxmlformats.org/officeDocument/2006/relationships/tags" Target="../tags/tag1806.xml"/><Relationship Id="rId21" Type="http://schemas.openxmlformats.org/officeDocument/2006/relationships/slide" Target="slide269.xml"/><Relationship Id="rId7" Type="http://schemas.openxmlformats.org/officeDocument/2006/relationships/tags" Target="../tags/tag1810.xml"/><Relationship Id="rId12" Type="http://schemas.openxmlformats.org/officeDocument/2006/relationships/tags" Target="../tags/tag1815.xml"/><Relationship Id="rId17" Type="http://schemas.openxmlformats.org/officeDocument/2006/relationships/tags" Target="../tags/tag1820.xml"/><Relationship Id="rId2" Type="http://schemas.openxmlformats.org/officeDocument/2006/relationships/tags" Target="../tags/tag1805.xml"/><Relationship Id="rId16" Type="http://schemas.openxmlformats.org/officeDocument/2006/relationships/tags" Target="../tags/tag1819.xml"/><Relationship Id="rId20" Type="http://schemas.openxmlformats.org/officeDocument/2006/relationships/slide" Target="slide279.xml"/><Relationship Id="rId1" Type="http://schemas.openxmlformats.org/officeDocument/2006/relationships/tags" Target="../tags/tag1804.xml"/><Relationship Id="rId6" Type="http://schemas.openxmlformats.org/officeDocument/2006/relationships/tags" Target="../tags/tag1809.xml"/><Relationship Id="rId11" Type="http://schemas.openxmlformats.org/officeDocument/2006/relationships/tags" Target="../tags/tag1814.xml"/><Relationship Id="rId24" Type="http://schemas.openxmlformats.org/officeDocument/2006/relationships/slide" Target="slide247.xml"/><Relationship Id="rId5" Type="http://schemas.openxmlformats.org/officeDocument/2006/relationships/tags" Target="../tags/tag1808.xml"/><Relationship Id="rId15" Type="http://schemas.openxmlformats.org/officeDocument/2006/relationships/tags" Target="../tags/tag1818.xml"/><Relationship Id="rId23" Type="http://schemas.openxmlformats.org/officeDocument/2006/relationships/slide" Target="slide249.xml"/><Relationship Id="rId10" Type="http://schemas.openxmlformats.org/officeDocument/2006/relationships/tags" Target="../tags/tag1813.xml"/><Relationship Id="rId19" Type="http://schemas.openxmlformats.org/officeDocument/2006/relationships/slideLayout" Target="../slideLayouts/slideLayout6.xml"/><Relationship Id="rId4" Type="http://schemas.openxmlformats.org/officeDocument/2006/relationships/tags" Target="../tags/tag1807.xml"/><Relationship Id="rId9" Type="http://schemas.openxmlformats.org/officeDocument/2006/relationships/tags" Target="../tags/tag1812.xml"/><Relationship Id="rId14" Type="http://schemas.openxmlformats.org/officeDocument/2006/relationships/tags" Target="../tags/tag1817.xml"/><Relationship Id="rId22" Type="http://schemas.openxmlformats.org/officeDocument/2006/relationships/slide" Target="slide259.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3" Type="http://schemas.openxmlformats.org/officeDocument/2006/relationships/tags" Target="../tags/tag1834.xml"/><Relationship Id="rId18" Type="http://schemas.openxmlformats.org/officeDocument/2006/relationships/tags" Target="../tags/tag1839.xml"/><Relationship Id="rId26" Type="http://schemas.openxmlformats.org/officeDocument/2006/relationships/tags" Target="../tags/tag1847.xml"/><Relationship Id="rId39" Type="http://schemas.openxmlformats.org/officeDocument/2006/relationships/slide" Target="slide249.xml"/><Relationship Id="rId21" Type="http://schemas.openxmlformats.org/officeDocument/2006/relationships/tags" Target="../tags/tag1842.xml"/><Relationship Id="rId34" Type="http://schemas.openxmlformats.org/officeDocument/2006/relationships/slide" Target="slide259.xml"/><Relationship Id="rId7" Type="http://schemas.openxmlformats.org/officeDocument/2006/relationships/tags" Target="../tags/tag1828.xml"/><Relationship Id="rId12" Type="http://schemas.openxmlformats.org/officeDocument/2006/relationships/tags" Target="../tags/tag1833.xml"/><Relationship Id="rId17" Type="http://schemas.openxmlformats.org/officeDocument/2006/relationships/tags" Target="../tags/tag1838.xml"/><Relationship Id="rId25" Type="http://schemas.openxmlformats.org/officeDocument/2006/relationships/tags" Target="../tags/tag1846.xml"/><Relationship Id="rId33" Type="http://schemas.openxmlformats.org/officeDocument/2006/relationships/slide" Target="slide269.xml"/><Relationship Id="rId38" Type="http://schemas.openxmlformats.org/officeDocument/2006/relationships/slide" Target="slide251.xml"/><Relationship Id="rId2" Type="http://schemas.openxmlformats.org/officeDocument/2006/relationships/tags" Target="../tags/tag1823.xml"/><Relationship Id="rId16" Type="http://schemas.openxmlformats.org/officeDocument/2006/relationships/tags" Target="../tags/tag1837.xml"/><Relationship Id="rId20" Type="http://schemas.openxmlformats.org/officeDocument/2006/relationships/tags" Target="../tags/tag1841.xml"/><Relationship Id="rId29" Type="http://schemas.openxmlformats.org/officeDocument/2006/relationships/tags" Target="../tags/tag1850.xml"/><Relationship Id="rId1" Type="http://schemas.openxmlformats.org/officeDocument/2006/relationships/tags" Target="../tags/tag1822.xml"/><Relationship Id="rId6" Type="http://schemas.openxmlformats.org/officeDocument/2006/relationships/tags" Target="../tags/tag1827.xml"/><Relationship Id="rId11" Type="http://schemas.openxmlformats.org/officeDocument/2006/relationships/tags" Target="../tags/tag1832.xml"/><Relationship Id="rId24" Type="http://schemas.openxmlformats.org/officeDocument/2006/relationships/tags" Target="../tags/tag1845.xml"/><Relationship Id="rId32" Type="http://schemas.openxmlformats.org/officeDocument/2006/relationships/slide" Target="slide279.xml"/><Relationship Id="rId37" Type="http://schemas.openxmlformats.org/officeDocument/2006/relationships/slide" Target="slide253.xml"/><Relationship Id="rId40" Type="http://schemas.openxmlformats.org/officeDocument/2006/relationships/slide" Target="slide247.xml"/><Relationship Id="rId5" Type="http://schemas.openxmlformats.org/officeDocument/2006/relationships/tags" Target="../tags/tag1826.xml"/><Relationship Id="rId15" Type="http://schemas.openxmlformats.org/officeDocument/2006/relationships/tags" Target="../tags/tag1836.xml"/><Relationship Id="rId23" Type="http://schemas.openxmlformats.org/officeDocument/2006/relationships/tags" Target="../tags/tag1844.xml"/><Relationship Id="rId28" Type="http://schemas.openxmlformats.org/officeDocument/2006/relationships/tags" Target="../tags/tag1849.xml"/><Relationship Id="rId36" Type="http://schemas.openxmlformats.org/officeDocument/2006/relationships/slide" Target="slide255.xml"/><Relationship Id="rId10" Type="http://schemas.openxmlformats.org/officeDocument/2006/relationships/tags" Target="../tags/tag1831.xml"/><Relationship Id="rId19" Type="http://schemas.openxmlformats.org/officeDocument/2006/relationships/tags" Target="../tags/tag1840.xml"/><Relationship Id="rId31" Type="http://schemas.openxmlformats.org/officeDocument/2006/relationships/slideLayout" Target="../slideLayouts/slideLayout6.xml"/><Relationship Id="rId4" Type="http://schemas.openxmlformats.org/officeDocument/2006/relationships/tags" Target="../tags/tag1825.xml"/><Relationship Id="rId9" Type="http://schemas.openxmlformats.org/officeDocument/2006/relationships/tags" Target="../tags/tag1830.xml"/><Relationship Id="rId14" Type="http://schemas.openxmlformats.org/officeDocument/2006/relationships/tags" Target="../tags/tag1835.xml"/><Relationship Id="rId22" Type="http://schemas.openxmlformats.org/officeDocument/2006/relationships/tags" Target="../tags/tag1843.xml"/><Relationship Id="rId27" Type="http://schemas.openxmlformats.org/officeDocument/2006/relationships/tags" Target="../tags/tag1848.xml"/><Relationship Id="rId30" Type="http://schemas.openxmlformats.org/officeDocument/2006/relationships/tags" Target="../tags/tag1851.xml"/><Relationship Id="rId35" Type="http://schemas.openxmlformats.org/officeDocument/2006/relationships/slide" Target="slide257.xml"/><Relationship Id="rId8" Type="http://schemas.openxmlformats.org/officeDocument/2006/relationships/tags" Target="../tags/tag1829.xml"/><Relationship Id="rId3" Type="http://schemas.openxmlformats.org/officeDocument/2006/relationships/tags" Target="../tags/tag1824.xml"/></Relationships>
</file>

<file path=ppt/slides/_rels/slide25.xml.rels><?xml version="1.0" encoding="UTF-8" standalone="yes"?>
<Relationships xmlns="http://schemas.openxmlformats.org/package/2006/relationships"><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tags" Target="../tags/tag296.xml"/><Relationship Id="rId39" Type="http://schemas.openxmlformats.org/officeDocument/2006/relationships/image" Target="../media/image1.emf"/><Relationship Id="rId21" Type="http://schemas.openxmlformats.org/officeDocument/2006/relationships/tags" Target="../tags/tag291.xml"/><Relationship Id="rId34" Type="http://schemas.openxmlformats.org/officeDocument/2006/relationships/slide" Target="slide55.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tags" Target="../tags/tag295.xml"/><Relationship Id="rId33" Type="http://schemas.openxmlformats.org/officeDocument/2006/relationships/slide" Target="slide168.xml"/><Relationship Id="rId38" Type="http://schemas.openxmlformats.org/officeDocument/2006/relationships/oleObject" Target="../embeddings/oleObject22.bin"/><Relationship Id="rId2" Type="http://schemas.openxmlformats.org/officeDocument/2006/relationships/tags" Target="../tags/tag272.xml"/><Relationship Id="rId16" Type="http://schemas.openxmlformats.org/officeDocument/2006/relationships/tags" Target="../tags/tag286.xml"/><Relationship Id="rId20" Type="http://schemas.openxmlformats.org/officeDocument/2006/relationships/tags" Target="../tags/tag290.xml"/><Relationship Id="rId29" Type="http://schemas.openxmlformats.org/officeDocument/2006/relationships/slideLayout" Target="../slideLayouts/slideLayout6.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tags" Target="../tags/tag294.xml"/><Relationship Id="rId32" Type="http://schemas.openxmlformats.org/officeDocument/2006/relationships/slide" Target="slide221.xml"/><Relationship Id="rId37" Type="http://schemas.openxmlformats.org/officeDocument/2006/relationships/slide" Target="slide5.xml"/><Relationship Id="rId5" Type="http://schemas.openxmlformats.org/officeDocument/2006/relationships/tags" Target="../tags/tag275.xml"/><Relationship Id="rId15" Type="http://schemas.openxmlformats.org/officeDocument/2006/relationships/tags" Target="../tags/tag285.xml"/><Relationship Id="rId23" Type="http://schemas.openxmlformats.org/officeDocument/2006/relationships/tags" Target="../tags/tag293.xml"/><Relationship Id="rId28" Type="http://schemas.openxmlformats.org/officeDocument/2006/relationships/tags" Target="../tags/tag298.xml"/><Relationship Id="rId36" Type="http://schemas.openxmlformats.org/officeDocument/2006/relationships/slide" Target="slide9.xml"/><Relationship Id="rId10" Type="http://schemas.openxmlformats.org/officeDocument/2006/relationships/tags" Target="../tags/tag280.xml"/><Relationship Id="rId19" Type="http://schemas.openxmlformats.org/officeDocument/2006/relationships/tags" Target="../tags/tag289.xml"/><Relationship Id="rId31" Type="http://schemas.openxmlformats.org/officeDocument/2006/relationships/slide" Target="slide245.xml"/><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 Id="rId22" Type="http://schemas.openxmlformats.org/officeDocument/2006/relationships/tags" Target="../tags/tag292.xml"/><Relationship Id="rId27" Type="http://schemas.openxmlformats.org/officeDocument/2006/relationships/tags" Target="../tags/tag297.xml"/><Relationship Id="rId30" Type="http://schemas.openxmlformats.org/officeDocument/2006/relationships/slide" Target="slide281.xml"/><Relationship Id="rId35" Type="http://schemas.openxmlformats.org/officeDocument/2006/relationships/slide" Target="slide25.xml"/><Relationship Id="rId8" Type="http://schemas.openxmlformats.org/officeDocument/2006/relationships/tags" Target="../tags/tag278.xml"/><Relationship Id="rId3" Type="http://schemas.openxmlformats.org/officeDocument/2006/relationships/tags" Target="../tags/tag27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3" Type="http://schemas.openxmlformats.org/officeDocument/2006/relationships/tags" Target="../tags/tag1864.xml"/><Relationship Id="rId18" Type="http://schemas.openxmlformats.org/officeDocument/2006/relationships/tags" Target="../tags/tag1869.xml"/><Relationship Id="rId26" Type="http://schemas.openxmlformats.org/officeDocument/2006/relationships/tags" Target="../tags/tag1877.xml"/><Relationship Id="rId39" Type="http://schemas.openxmlformats.org/officeDocument/2006/relationships/slide" Target="slide249.xml"/><Relationship Id="rId21" Type="http://schemas.openxmlformats.org/officeDocument/2006/relationships/tags" Target="../tags/tag1872.xml"/><Relationship Id="rId34" Type="http://schemas.openxmlformats.org/officeDocument/2006/relationships/slide" Target="slide259.xml"/><Relationship Id="rId7" Type="http://schemas.openxmlformats.org/officeDocument/2006/relationships/tags" Target="../tags/tag1858.xml"/><Relationship Id="rId12" Type="http://schemas.openxmlformats.org/officeDocument/2006/relationships/tags" Target="../tags/tag1863.xml"/><Relationship Id="rId17" Type="http://schemas.openxmlformats.org/officeDocument/2006/relationships/tags" Target="../tags/tag1868.xml"/><Relationship Id="rId25" Type="http://schemas.openxmlformats.org/officeDocument/2006/relationships/tags" Target="../tags/tag1876.xml"/><Relationship Id="rId33" Type="http://schemas.openxmlformats.org/officeDocument/2006/relationships/slide" Target="slide269.xml"/><Relationship Id="rId38" Type="http://schemas.openxmlformats.org/officeDocument/2006/relationships/slide" Target="slide251.xml"/><Relationship Id="rId2" Type="http://schemas.openxmlformats.org/officeDocument/2006/relationships/tags" Target="../tags/tag1853.xml"/><Relationship Id="rId16" Type="http://schemas.openxmlformats.org/officeDocument/2006/relationships/tags" Target="../tags/tag1867.xml"/><Relationship Id="rId20" Type="http://schemas.openxmlformats.org/officeDocument/2006/relationships/tags" Target="../tags/tag1871.xml"/><Relationship Id="rId29" Type="http://schemas.openxmlformats.org/officeDocument/2006/relationships/tags" Target="../tags/tag1880.xml"/><Relationship Id="rId1" Type="http://schemas.openxmlformats.org/officeDocument/2006/relationships/tags" Target="../tags/tag1852.xml"/><Relationship Id="rId6" Type="http://schemas.openxmlformats.org/officeDocument/2006/relationships/tags" Target="../tags/tag1857.xml"/><Relationship Id="rId11" Type="http://schemas.openxmlformats.org/officeDocument/2006/relationships/tags" Target="../tags/tag1862.xml"/><Relationship Id="rId24" Type="http://schemas.openxmlformats.org/officeDocument/2006/relationships/tags" Target="../tags/tag1875.xml"/><Relationship Id="rId32" Type="http://schemas.openxmlformats.org/officeDocument/2006/relationships/slide" Target="slide279.xml"/><Relationship Id="rId37" Type="http://schemas.openxmlformats.org/officeDocument/2006/relationships/slide" Target="slide253.xml"/><Relationship Id="rId40" Type="http://schemas.openxmlformats.org/officeDocument/2006/relationships/slide" Target="slide247.xml"/><Relationship Id="rId5" Type="http://schemas.openxmlformats.org/officeDocument/2006/relationships/tags" Target="../tags/tag1856.xml"/><Relationship Id="rId15" Type="http://schemas.openxmlformats.org/officeDocument/2006/relationships/tags" Target="../tags/tag1866.xml"/><Relationship Id="rId23" Type="http://schemas.openxmlformats.org/officeDocument/2006/relationships/tags" Target="../tags/tag1874.xml"/><Relationship Id="rId28" Type="http://schemas.openxmlformats.org/officeDocument/2006/relationships/tags" Target="../tags/tag1879.xml"/><Relationship Id="rId36" Type="http://schemas.openxmlformats.org/officeDocument/2006/relationships/slide" Target="slide255.xml"/><Relationship Id="rId10" Type="http://schemas.openxmlformats.org/officeDocument/2006/relationships/tags" Target="../tags/tag1861.xml"/><Relationship Id="rId19" Type="http://schemas.openxmlformats.org/officeDocument/2006/relationships/tags" Target="../tags/tag1870.xml"/><Relationship Id="rId31" Type="http://schemas.openxmlformats.org/officeDocument/2006/relationships/slideLayout" Target="../slideLayouts/slideLayout6.xml"/><Relationship Id="rId4" Type="http://schemas.openxmlformats.org/officeDocument/2006/relationships/tags" Target="../tags/tag1855.xml"/><Relationship Id="rId9" Type="http://schemas.openxmlformats.org/officeDocument/2006/relationships/tags" Target="../tags/tag1860.xml"/><Relationship Id="rId14" Type="http://schemas.openxmlformats.org/officeDocument/2006/relationships/tags" Target="../tags/tag1865.xml"/><Relationship Id="rId22" Type="http://schemas.openxmlformats.org/officeDocument/2006/relationships/tags" Target="../tags/tag1873.xml"/><Relationship Id="rId27" Type="http://schemas.openxmlformats.org/officeDocument/2006/relationships/tags" Target="../tags/tag1878.xml"/><Relationship Id="rId30" Type="http://schemas.openxmlformats.org/officeDocument/2006/relationships/tags" Target="../tags/tag1881.xml"/><Relationship Id="rId35" Type="http://schemas.openxmlformats.org/officeDocument/2006/relationships/slide" Target="slide257.xml"/><Relationship Id="rId8" Type="http://schemas.openxmlformats.org/officeDocument/2006/relationships/tags" Target="../tags/tag1859.xml"/><Relationship Id="rId3" Type="http://schemas.openxmlformats.org/officeDocument/2006/relationships/tags" Target="../tags/tag185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3" Type="http://schemas.openxmlformats.org/officeDocument/2006/relationships/tags" Target="../tags/tag1894.xml"/><Relationship Id="rId18" Type="http://schemas.openxmlformats.org/officeDocument/2006/relationships/tags" Target="../tags/tag1899.xml"/><Relationship Id="rId26" Type="http://schemas.openxmlformats.org/officeDocument/2006/relationships/tags" Target="../tags/tag1907.xml"/><Relationship Id="rId39" Type="http://schemas.openxmlformats.org/officeDocument/2006/relationships/slide" Target="slide249.xml"/><Relationship Id="rId21" Type="http://schemas.openxmlformats.org/officeDocument/2006/relationships/tags" Target="../tags/tag1902.xml"/><Relationship Id="rId34" Type="http://schemas.openxmlformats.org/officeDocument/2006/relationships/slide" Target="slide259.xml"/><Relationship Id="rId7" Type="http://schemas.openxmlformats.org/officeDocument/2006/relationships/tags" Target="../tags/tag1888.xml"/><Relationship Id="rId12" Type="http://schemas.openxmlformats.org/officeDocument/2006/relationships/tags" Target="../tags/tag1893.xml"/><Relationship Id="rId17" Type="http://schemas.openxmlformats.org/officeDocument/2006/relationships/tags" Target="../tags/tag1898.xml"/><Relationship Id="rId25" Type="http://schemas.openxmlformats.org/officeDocument/2006/relationships/tags" Target="../tags/tag1906.xml"/><Relationship Id="rId33" Type="http://schemas.openxmlformats.org/officeDocument/2006/relationships/slide" Target="slide269.xml"/><Relationship Id="rId38" Type="http://schemas.openxmlformats.org/officeDocument/2006/relationships/slide" Target="slide251.xml"/><Relationship Id="rId2" Type="http://schemas.openxmlformats.org/officeDocument/2006/relationships/tags" Target="../tags/tag1883.xml"/><Relationship Id="rId16" Type="http://schemas.openxmlformats.org/officeDocument/2006/relationships/tags" Target="../tags/tag1897.xml"/><Relationship Id="rId20" Type="http://schemas.openxmlformats.org/officeDocument/2006/relationships/tags" Target="../tags/tag1901.xml"/><Relationship Id="rId29" Type="http://schemas.openxmlformats.org/officeDocument/2006/relationships/tags" Target="../tags/tag1910.xml"/><Relationship Id="rId1" Type="http://schemas.openxmlformats.org/officeDocument/2006/relationships/tags" Target="../tags/tag1882.xml"/><Relationship Id="rId6" Type="http://schemas.openxmlformats.org/officeDocument/2006/relationships/tags" Target="../tags/tag1887.xml"/><Relationship Id="rId11" Type="http://schemas.openxmlformats.org/officeDocument/2006/relationships/tags" Target="../tags/tag1892.xml"/><Relationship Id="rId24" Type="http://schemas.openxmlformats.org/officeDocument/2006/relationships/tags" Target="../tags/tag1905.xml"/><Relationship Id="rId32" Type="http://schemas.openxmlformats.org/officeDocument/2006/relationships/slide" Target="slide279.xml"/><Relationship Id="rId37" Type="http://schemas.openxmlformats.org/officeDocument/2006/relationships/slide" Target="slide253.xml"/><Relationship Id="rId40" Type="http://schemas.openxmlformats.org/officeDocument/2006/relationships/slide" Target="slide247.xml"/><Relationship Id="rId5" Type="http://schemas.openxmlformats.org/officeDocument/2006/relationships/tags" Target="../tags/tag1886.xml"/><Relationship Id="rId15" Type="http://schemas.openxmlformats.org/officeDocument/2006/relationships/tags" Target="../tags/tag1896.xml"/><Relationship Id="rId23" Type="http://schemas.openxmlformats.org/officeDocument/2006/relationships/tags" Target="../tags/tag1904.xml"/><Relationship Id="rId28" Type="http://schemas.openxmlformats.org/officeDocument/2006/relationships/tags" Target="../tags/tag1909.xml"/><Relationship Id="rId36" Type="http://schemas.openxmlformats.org/officeDocument/2006/relationships/slide" Target="slide255.xml"/><Relationship Id="rId10" Type="http://schemas.openxmlformats.org/officeDocument/2006/relationships/tags" Target="../tags/tag1891.xml"/><Relationship Id="rId19" Type="http://schemas.openxmlformats.org/officeDocument/2006/relationships/tags" Target="../tags/tag1900.xml"/><Relationship Id="rId31" Type="http://schemas.openxmlformats.org/officeDocument/2006/relationships/slideLayout" Target="../slideLayouts/slideLayout6.xml"/><Relationship Id="rId4" Type="http://schemas.openxmlformats.org/officeDocument/2006/relationships/tags" Target="../tags/tag1885.xml"/><Relationship Id="rId9" Type="http://schemas.openxmlformats.org/officeDocument/2006/relationships/tags" Target="../tags/tag1890.xml"/><Relationship Id="rId14" Type="http://schemas.openxmlformats.org/officeDocument/2006/relationships/tags" Target="../tags/tag1895.xml"/><Relationship Id="rId22" Type="http://schemas.openxmlformats.org/officeDocument/2006/relationships/tags" Target="../tags/tag1903.xml"/><Relationship Id="rId27" Type="http://schemas.openxmlformats.org/officeDocument/2006/relationships/tags" Target="../tags/tag1908.xml"/><Relationship Id="rId30" Type="http://schemas.openxmlformats.org/officeDocument/2006/relationships/tags" Target="../tags/tag1911.xml"/><Relationship Id="rId35" Type="http://schemas.openxmlformats.org/officeDocument/2006/relationships/slide" Target="slide257.xml"/><Relationship Id="rId8" Type="http://schemas.openxmlformats.org/officeDocument/2006/relationships/tags" Target="../tags/tag1889.xml"/><Relationship Id="rId3" Type="http://schemas.openxmlformats.org/officeDocument/2006/relationships/tags" Target="../tags/tag188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3" Type="http://schemas.openxmlformats.org/officeDocument/2006/relationships/tags" Target="../tags/tag1924.xml"/><Relationship Id="rId18" Type="http://schemas.openxmlformats.org/officeDocument/2006/relationships/tags" Target="../tags/tag1929.xml"/><Relationship Id="rId26" Type="http://schemas.openxmlformats.org/officeDocument/2006/relationships/tags" Target="../tags/tag1937.xml"/><Relationship Id="rId39" Type="http://schemas.openxmlformats.org/officeDocument/2006/relationships/slide" Target="slide249.xml"/><Relationship Id="rId21" Type="http://schemas.openxmlformats.org/officeDocument/2006/relationships/tags" Target="../tags/tag1932.xml"/><Relationship Id="rId34" Type="http://schemas.openxmlformats.org/officeDocument/2006/relationships/slide" Target="slide259.xml"/><Relationship Id="rId7" Type="http://schemas.openxmlformats.org/officeDocument/2006/relationships/tags" Target="../tags/tag1918.xml"/><Relationship Id="rId12" Type="http://schemas.openxmlformats.org/officeDocument/2006/relationships/tags" Target="../tags/tag1923.xml"/><Relationship Id="rId17" Type="http://schemas.openxmlformats.org/officeDocument/2006/relationships/tags" Target="../tags/tag1928.xml"/><Relationship Id="rId25" Type="http://schemas.openxmlformats.org/officeDocument/2006/relationships/tags" Target="../tags/tag1936.xml"/><Relationship Id="rId33" Type="http://schemas.openxmlformats.org/officeDocument/2006/relationships/slide" Target="slide269.xml"/><Relationship Id="rId38" Type="http://schemas.openxmlformats.org/officeDocument/2006/relationships/slide" Target="slide251.xml"/><Relationship Id="rId2" Type="http://schemas.openxmlformats.org/officeDocument/2006/relationships/tags" Target="../tags/tag1913.xml"/><Relationship Id="rId16" Type="http://schemas.openxmlformats.org/officeDocument/2006/relationships/tags" Target="../tags/tag1927.xml"/><Relationship Id="rId20" Type="http://schemas.openxmlformats.org/officeDocument/2006/relationships/tags" Target="../tags/tag1931.xml"/><Relationship Id="rId29" Type="http://schemas.openxmlformats.org/officeDocument/2006/relationships/tags" Target="../tags/tag1940.xml"/><Relationship Id="rId1" Type="http://schemas.openxmlformats.org/officeDocument/2006/relationships/tags" Target="../tags/tag1912.xml"/><Relationship Id="rId6" Type="http://schemas.openxmlformats.org/officeDocument/2006/relationships/tags" Target="../tags/tag1917.xml"/><Relationship Id="rId11" Type="http://schemas.openxmlformats.org/officeDocument/2006/relationships/tags" Target="../tags/tag1922.xml"/><Relationship Id="rId24" Type="http://schemas.openxmlformats.org/officeDocument/2006/relationships/tags" Target="../tags/tag1935.xml"/><Relationship Id="rId32" Type="http://schemas.openxmlformats.org/officeDocument/2006/relationships/slide" Target="slide279.xml"/><Relationship Id="rId37" Type="http://schemas.openxmlformats.org/officeDocument/2006/relationships/slide" Target="slide253.xml"/><Relationship Id="rId40" Type="http://schemas.openxmlformats.org/officeDocument/2006/relationships/slide" Target="slide247.xml"/><Relationship Id="rId5" Type="http://schemas.openxmlformats.org/officeDocument/2006/relationships/tags" Target="../tags/tag1916.xml"/><Relationship Id="rId15" Type="http://schemas.openxmlformats.org/officeDocument/2006/relationships/tags" Target="../tags/tag1926.xml"/><Relationship Id="rId23" Type="http://schemas.openxmlformats.org/officeDocument/2006/relationships/tags" Target="../tags/tag1934.xml"/><Relationship Id="rId28" Type="http://schemas.openxmlformats.org/officeDocument/2006/relationships/tags" Target="../tags/tag1939.xml"/><Relationship Id="rId36" Type="http://schemas.openxmlformats.org/officeDocument/2006/relationships/slide" Target="slide255.xml"/><Relationship Id="rId10" Type="http://schemas.openxmlformats.org/officeDocument/2006/relationships/tags" Target="../tags/tag1921.xml"/><Relationship Id="rId19" Type="http://schemas.openxmlformats.org/officeDocument/2006/relationships/tags" Target="../tags/tag1930.xml"/><Relationship Id="rId31" Type="http://schemas.openxmlformats.org/officeDocument/2006/relationships/slideLayout" Target="../slideLayouts/slideLayout6.xml"/><Relationship Id="rId4" Type="http://schemas.openxmlformats.org/officeDocument/2006/relationships/tags" Target="../tags/tag1915.xml"/><Relationship Id="rId9" Type="http://schemas.openxmlformats.org/officeDocument/2006/relationships/tags" Target="../tags/tag1920.xml"/><Relationship Id="rId14" Type="http://schemas.openxmlformats.org/officeDocument/2006/relationships/tags" Target="../tags/tag1925.xml"/><Relationship Id="rId22" Type="http://schemas.openxmlformats.org/officeDocument/2006/relationships/tags" Target="../tags/tag1933.xml"/><Relationship Id="rId27" Type="http://schemas.openxmlformats.org/officeDocument/2006/relationships/tags" Target="../tags/tag1938.xml"/><Relationship Id="rId30" Type="http://schemas.openxmlformats.org/officeDocument/2006/relationships/tags" Target="../tags/tag1941.xml"/><Relationship Id="rId35" Type="http://schemas.openxmlformats.org/officeDocument/2006/relationships/slide" Target="slide257.xml"/><Relationship Id="rId8" Type="http://schemas.openxmlformats.org/officeDocument/2006/relationships/tags" Target="../tags/tag1919.xml"/><Relationship Id="rId3" Type="http://schemas.openxmlformats.org/officeDocument/2006/relationships/tags" Target="../tags/tag191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3" Type="http://schemas.openxmlformats.org/officeDocument/2006/relationships/tags" Target="../tags/tag1954.xml"/><Relationship Id="rId18" Type="http://schemas.openxmlformats.org/officeDocument/2006/relationships/tags" Target="../tags/tag1959.xml"/><Relationship Id="rId26" Type="http://schemas.openxmlformats.org/officeDocument/2006/relationships/tags" Target="../tags/tag1967.xml"/><Relationship Id="rId39" Type="http://schemas.openxmlformats.org/officeDocument/2006/relationships/slide" Target="slide249.xml"/><Relationship Id="rId21" Type="http://schemas.openxmlformats.org/officeDocument/2006/relationships/tags" Target="../tags/tag1962.xml"/><Relationship Id="rId34" Type="http://schemas.openxmlformats.org/officeDocument/2006/relationships/slide" Target="slide259.xml"/><Relationship Id="rId7" Type="http://schemas.openxmlformats.org/officeDocument/2006/relationships/tags" Target="../tags/tag1948.xml"/><Relationship Id="rId12" Type="http://schemas.openxmlformats.org/officeDocument/2006/relationships/tags" Target="../tags/tag1953.xml"/><Relationship Id="rId17" Type="http://schemas.openxmlformats.org/officeDocument/2006/relationships/tags" Target="../tags/tag1958.xml"/><Relationship Id="rId25" Type="http://schemas.openxmlformats.org/officeDocument/2006/relationships/tags" Target="../tags/tag1966.xml"/><Relationship Id="rId33" Type="http://schemas.openxmlformats.org/officeDocument/2006/relationships/slide" Target="slide269.xml"/><Relationship Id="rId38" Type="http://schemas.openxmlformats.org/officeDocument/2006/relationships/slide" Target="slide251.xml"/><Relationship Id="rId2" Type="http://schemas.openxmlformats.org/officeDocument/2006/relationships/tags" Target="../tags/tag1943.xml"/><Relationship Id="rId16" Type="http://schemas.openxmlformats.org/officeDocument/2006/relationships/tags" Target="../tags/tag1957.xml"/><Relationship Id="rId20" Type="http://schemas.openxmlformats.org/officeDocument/2006/relationships/tags" Target="../tags/tag1961.xml"/><Relationship Id="rId29" Type="http://schemas.openxmlformats.org/officeDocument/2006/relationships/tags" Target="../tags/tag1970.xml"/><Relationship Id="rId1" Type="http://schemas.openxmlformats.org/officeDocument/2006/relationships/tags" Target="../tags/tag1942.xml"/><Relationship Id="rId6" Type="http://schemas.openxmlformats.org/officeDocument/2006/relationships/tags" Target="../tags/tag1947.xml"/><Relationship Id="rId11" Type="http://schemas.openxmlformats.org/officeDocument/2006/relationships/tags" Target="../tags/tag1952.xml"/><Relationship Id="rId24" Type="http://schemas.openxmlformats.org/officeDocument/2006/relationships/tags" Target="../tags/tag1965.xml"/><Relationship Id="rId32" Type="http://schemas.openxmlformats.org/officeDocument/2006/relationships/slide" Target="slide279.xml"/><Relationship Id="rId37" Type="http://schemas.openxmlformats.org/officeDocument/2006/relationships/slide" Target="slide253.xml"/><Relationship Id="rId40" Type="http://schemas.openxmlformats.org/officeDocument/2006/relationships/slide" Target="slide247.xml"/><Relationship Id="rId5" Type="http://schemas.openxmlformats.org/officeDocument/2006/relationships/tags" Target="../tags/tag1946.xml"/><Relationship Id="rId15" Type="http://schemas.openxmlformats.org/officeDocument/2006/relationships/tags" Target="../tags/tag1956.xml"/><Relationship Id="rId23" Type="http://schemas.openxmlformats.org/officeDocument/2006/relationships/tags" Target="../tags/tag1964.xml"/><Relationship Id="rId28" Type="http://schemas.openxmlformats.org/officeDocument/2006/relationships/tags" Target="../tags/tag1969.xml"/><Relationship Id="rId36" Type="http://schemas.openxmlformats.org/officeDocument/2006/relationships/slide" Target="slide255.xml"/><Relationship Id="rId10" Type="http://schemas.openxmlformats.org/officeDocument/2006/relationships/tags" Target="../tags/tag1951.xml"/><Relationship Id="rId19" Type="http://schemas.openxmlformats.org/officeDocument/2006/relationships/tags" Target="../tags/tag1960.xml"/><Relationship Id="rId31" Type="http://schemas.openxmlformats.org/officeDocument/2006/relationships/slideLayout" Target="../slideLayouts/slideLayout6.xml"/><Relationship Id="rId4" Type="http://schemas.openxmlformats.org/officeDocument/2006/relationships/tags" Target="../tags/tag1945.xml"/><Relationship Id="rId9" Type="http://schemas.openxmlformats.org/officeDocument/2006/relationships/tags" Target="../tags/tag1950.xml"/><Relationship Id="rId14" Type="http://schemas.openxmlformats.org/officeDocument/2006/relationships/tags" Target="../tags/tag1955.xml"/><Relationship Id="rId22" Type="http://schemas.openxmlformats.org/officeDocument/2006/relationships/tags" Target="../tags/tag1963.xml"/><Relationship Id="rId27" Type="http://schemas.openxmlformats.org/officeDocument/2006/relationships/tags" Target="../tags/tag1968.xml"/><Relationship Id="rId30" Type="http://schemas.openxmlformats.org/officeDocument/2006/relationships/tags" Target="../tags/tag1971.xml"/><Relationship Id="rId35" Type="http://schemas.openxmlformats.org/officeDocument/2006/relationships/slide" Target="slide257.xml"/><Relationship Id="rId8" Type="http://schemas.openxmlformats.org/officeDocument/2006/relationships/tags" Target="../tags/tag1949.xml"/><Relationship Id="rId3" Type="http://schemas.openxmlformats.org/officeDocument/2006/relationships/tags" Target="../tags/tag194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3" Type="http://schemas.openxmlformats.org/officeDocument/2006/relationships/tags" Target="../tags/tag1984.xml"/><Relationship Id="rId18" Type="http://schemas.openxmlformats.org/officeDocument/2006/relationships/tags" Target="../tags/tag1989.xml"/><Relationship Id="rId26" Type="http://schemas.openxmlformats.org/officeDocument/2006/relationships/tags" Target="../tags/tag1997.xml"/><Relationship Id="rId39" Type="http://schemas.openxmlformats.org/officeDocument/2006/relationships/slide" Target="slide249.xml"/><Relationship Id="rId21" Type="http://schemas.openxmlformats.org/officeDocument/2006/relationships/tags" Target="../tags/tag1992.xml"/><Relationship Id="rId34" Type="http://schemas.openxmlformats.org/officeDocument/2006/relationships/slide" Target="slide267.xml"/><Relationship Id="rId7" Type="http://schemas.openxmlformats.org/officeDocument/2006/relationships/tags" Target="../tags/tag1978.xml"/><Relationship Id="rId12" Type="http://schemas.openxmlformats.org/officeDocument/2006/relationships/tags" Target="../tags/tag1983.xml"/><Relationship Id="rId17" Type="http://schemas.openxmlformats.org/officeDocument/2006/relationships/tags" Target="../tags/tag1988.xml"/><Relationship Id="rId25" Type="http://schemas.openxmlformats.org/officeDocument/2006/relationships/tags" Target="../tags/tag1996.xml"/><Relationship Id="rId33" Type="http://schemas.openxmlformats.org/officeDocument/2006/relationships/slide" Target="slide269.xml"/><Relationship Id="rId38" Type="http://schemas.openxmlformats.org/officeDocument/2006/relationships/slide" Target="slide259.xml"/><Relationship Id="rId2" Type="http://schemas.openxmlformats.org/officeDocument/2006/relationships/tags" Target="../tags/tag1973.xml"/><Relationship Id="rId16" Type="http://schemas.openxmlformats.org/officeDocument/2006/relationships/tags" Target="../tags/tag1987.xml"/><Relationship Id="rId20" Type="http://schemas.openxmlformats.org/officeDocument/2006/relationships/tags" Target="../tags/tag1991.xml"/><Relationship Id="rId29" Type="http://schemas.openxmlformats.org/officeDocument/2006/relationships/tags" Target="../tags/tag2000.xml"/><Relationship Id="rId1" Type="http://schemas.openxmlformats.org/officeDocument/2006/relationships/tags" Target="../tags/tag1972.xml"/><Relationship Id="rId6" Type="http://schemas.openxmlformats.org/officeDocument/2006/relationships/tags" Target="../tags/tag1977.xml"/><Relationship Id="rId11" Type="http://schemas.openxmlformats.org/officeDocument/2006/relationships/tags" Target="../tags/tag1982.xml"/><Relationship Id="rId24" Type="http://schemas.openxmlformats.org/officeDocument/2006/relationships/tags" Target="../tags/tag1995.xml"/><Relationship Id="rId32" Type="http://schemas.openxmlformats.org/officeDocument/2006/relationships/slide" Target="slide279.xml"/><Relationship Id="rId37" Type="http://schemas.openxmlformats.org/officeDocument/2006/relationships/slide" Target="slide261.xml"/><Relationship Id="rId40" Type="http://schemas.openxmlformats.org/officeDocument/2006/relationships/slide" Target="slide247.xml"/><Relationship Id="rId5" Type="http://schemas.openxmlformats.org/officeDocument/2006/relationships/tags" Target="../tags/tag1976.xml"/><Relationship Id="rId15" Type="http://schemas.openxmlformats.org/officeDocument/2006/relationships/tags" Target="../tags/tag1986.xml"/><Relationship Id="rId23" Type="http://schemas.openxmlformats.org/officeDocument/2006/relationships/tags" Target="../tags/tag1994.xml"/><Relationship Id="rId28" Type="http://schemas.openxmlformats.org/officeDocument/2006/relationships/tags" Target="../tags/tag1999.xml"/><Relationship Id="rId36" Type="http://schemas.openxmlformats.org/officeDocument/2006/relationships/slide" Target="slide263.xml"/><Relationship Id="rId10" Type="http://schemas.openxmlformats.org/officeDocument/2006/relationships/tags" Target="../tags/tag1981.xml"/><Relationship Id="rId19" Type="http://schemas.openxmlformats.org/officeDocument/2006/relationships/tags" Target="../tags/tag1990.xml"/><Relationship Id="rId31" Type="http://schemas.openxmlformats.org/officeDocument/2006/relationships/slideLayout" Target="../slideLayouts/slideLayout6.xml"/><Relationship Id="rId4" Type="http://schemas.openxmlformats.org/officeDocument/2006/relationships/tags" Target="../tags/tag1975.xml"/><Relationship Id="rId9" Type="http://schemas.openxmlformats.org/officeDocument/2006/relationships/tags" Target="../tags/tag1980.xml"/><Relationship Id="rId14" Type="http://schemas.openxmlformats.org/officeDocument/2006/relationships/tags" Target="../tags/tag1985.xml"/><Relationship Id="rId22" Type="http://schemas.openxmlformats.org/officeDocument/2006/relationships/tags" Target="../tags/tag1993.xml"/><Relationship Id="rId27" Type="http://schemas.openxmlformats.org/officeDocument/2006/relationships/tags" Target="../tags/tag1998.xml"/><Relationship Id="rId30" Type="http://schemas.openxmlformats.org/officeDocument/2006/relationships/tags" Target="../tags/tag2001.xml"/><Relationship Id="rId35" Type="http://schemas.openxmlformats.org/officeDocument/2006/relationships/slide" Target="slide265.xml"/><Relationship Id="rId8" Type="http://schemas.openxmlformats.org/officeDocument/2006/relationships/tags" Target="../tags/tag1979.xml"/><Relationship Id="rId3" Type="http://schemas.openxmlformats.org/officeDocument/2006/relationships/tags" Target="../tags/tag197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299.xml"/><Relationship Id="rId5" Type="http://schemas.openxmlformats.org/officeDocument/2006/relationships/image" Target="../media/image17.png"/><Relationship Id="rId4" Type="http://schemas.openxmlformats.org/officeDocument/2006/relationships/image" Target="../media/image1.emf"/></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3" Type="http://schemas.openxmlformats.org/officeDocument/2006/relationships/tags" Target="../tags/tag2014.xml"/><Relationship Id="rId18" Type="http://schemas.openxmlformats.org/officeDocument/2006/relationships/tags" Target="../tags/tag2019.xml"/><Relationship Id="rId26" Type="http://schemas.openxmlformats.org/officeDocument/2006/relationships/tags" Target="../tags/tag2027.xml"/><Relationship Id="rId39" Type="http://schemas.openxmlformats.org/officeDocument/2006/relationships/slide" Target="slide249.xml"/><Relationship Id="rId21" Type="http://schemas.openxmlformats.org/officeDocument/2006/relationships/tags" Target="../tags/tag2022.xml"/><Relationship Id="rId34" Type="http://schemas.openxmlformats.org/officeDocument/2006/relationships/slide" Target="slide267.xml"/><Relationship Id="rId7" Type="http://schemas.openxmlformats.org/officeDocument/2006/relationships/tags" Target="../tags/tag2008.xml"/><Relationship Id="rId12" Type="http://schemas.openxmlformats.org/officeDocument/2006/relationships/tags" Target="../tags/tag2013.xml"/><Relationship Id="rId17" Type="http://schemas.openxmlformats.org/officeDocument/2006/relationships/tags" Target="../tags/tag2018.xml"/><Relationship Id="rId25" Type="http://schemas.openxmlformats.org/officeDocument/2006/relationships/tags" Target="../tags/tag2026.xml"/><Relationship Id="rId33" Type="http://schemas.openxmlformats.org/officeDocument/2006/relationships/slide" Target="slide269.xml"/><Relationship Id="rId38" Type="http://schemas.openxmlformats.org/officeDocument/2006/relationships/slide" Target="slide259.xml"/><Relationship Id="rId2" Type="http://schemas.openxmlformats.org/officeDocument/2006/relationships/tags" Target="../tags/tag2003.xml"/><Relationship Id="rId16" Type="http://schemas.openxmlformats.org/officeDocument/2006/relationships/tags" Target="../tags/tag2017.xml"/><Relationship Id="rId20" Type="http://schemas.openxmlformats.org/officeDocument/2006/relationships/tags" Target="../tags/tag2021.xml"/><Relationship Id="rId29" Type="http://schemas.openxmlformats.org/officeDocument/2006/relationships/tags" Target="../tags/tag2030.xml"/><Relationship Id="rId1" Type="http://schemas.openxmlformats.org/officeDocument/2006/relationships/tags" Target="../tags/tag2002.xml"/><Relationship Id="rId6" Type="http://schemas.openxmlformats.org/officeDocument/2006/relationships/tags" Target="../tags/tag2007.xml"/><Relationship Id="rId11" Type="http://schemas.openxmlformats.org/officeDocument/2006/relationships/tags" Target="../tags/tag2012.xml"/><Relationship Id="rId24" Type="http://schemas.openxmlformats.org/officeDocument/2006/relationships/tags" Target="../tags/tag2025.xml"/><Relationship Id="rId32" Type="http://schemas.openxmlformats.org/officeDocument/2006/relationships/slide" Target="slide279.xml"/><Relationship Id="rId37" Type="http://schemas.openxmlformats.org/officeDocument/2006/relationships/slide" Target="slide261.xml"/><Relationship Id="rId40" Type="http://schemas.openxmlformats.org/officeDocument/2006/relationships/slide" Target="slide247.xml"/><Relationship Id="rId5" Type="http://schemas.openxmlformats.org/officeDocument/2006/relationships/tags" Target="../tags/tag2006.xml"/><Relationship Id="rId15" Type="http://schemas.openxmlformats.org/officeDocument/2006/relationships/tags" Target="../tags/tag2016.xml"/><Relationship Id="rId23" Type="http://schemas.openxmlformats.org/officeDocument/2006/relationships/tags" Target="../tags/tag2024.xml"/><Relationship Id="rId28" Type="http://schemas.openxmlformats.org/officeDocument/2006/relationships/tags" Target="../tags/tag2029.xml"/><Relationship Id="rId36" Type="http://schemas.openxmlformats.org/officeDocument/2006/relationships/slide" Target="slide263.xml"/><Relationship Id="rId10" Type="http://schemas.openxmlformats.org/officeDocument/2006/relationships/tags" Target="../tags/tag2011.xml"/><Relationship Id="rId19" Type="http://schemas.openxmlformats.org/officeDocument/2006/relationships/tags" Target="../tags/tag2020.xml"/><Relationship Id="rId31" Type="http://schemas.openxmlformats.org/officeDocument/2006/relationships/slideLayout" Target="../slideLayouts/slideLayout6.xml"/><Relationship Id="rId4" Type="http://schemas.openxmlformats.org/officeDocument/2006/relationships/tags" Target="../tags/tag2005.xml"/><Relationship Id="rId9" Type="http://schemas.openxmlformats.org/officeDocument/2006/relationships/tags" Target="../tags/tag2010.xml"/><Relationship Id="rId14" Type="http://schemas.openxmlformats.org/officeDocument/2006/relationships/tags" Target="../tags/tag2015.xml"/><Relationship Id="rId22" Type="http://schemas.openxmlformats.org/officeDocument/2006/relationships/tags" Target="../tags/tag2023.xml"/><Relationship Id="rId27" Type="http://schemas.openxmlformats.org/officeDocument/2006/relationships/tags" Target="../tags/tag2028.xml"/><Relationship Id="rId30" Type="http://schemas.openxmlformats.org/officeDocument/2006/relationships/tags" Target="../tags/tag2031.xml"/><Relationship Id="rId35" Type="http://schemas.openxmlformats.org/officeDocument/2006/relationships/slide" Target="slide265.xml"/><Relationship Id="rId8" Type="http://schemas.openxmlformats.org/officeDocument/2006/relationships/tags" Target="../tags/tag2009.xml"/><Relationship Id="rId3" Type="http://schemas.openxmlformats.org/officeDocument/2006/relationships/tags" Target="../tags/tag200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3" Type="http://schemas.openxmlformats.org/officeDocument/2006/relationships/tags" Target="../tags/tag2044.xml"/><Relationship Id="rId18" Type="http://schemas.openxmlformats.org/officeDocument/2006/relationships/tags" Target="../tags/tag2049.xml"/><Relationship Id="rId26" Type="http://schemas.openxmlformats.org/officeDocument/2006/relationships/tags" Target="../tags/tag2057.xml"/><Relationship Id="rId39" Type="http://schemas.openxmlformats.org/officeDocument/2006/relationships/slide" Target="slide249.xml"/><Relationship Id="rId21" Type="http://schemas.openxmlformats.org/officeDocument/2006/relationships/tags" Target="../tags/tag2052.xml"/><Relationship Id="rId34" Type="http://schemas.openxmlformats.org/officeDocument/2006/relationships/slide" Target="slide267.xml"/><Relationship Id="rId7" Type="http://schemas.openxmlformats.org/officeDocument/2006/relationships/tags" Target="../tags/tag2038.xml"/><Relationship Id="rId12" Type="http://schemas.openxmlformats.org/officeDocument/2006/relationships/tags" Target="../tags/tag2043.xml"/><Relationship Id="rId17" Type="http://schemas.openxmlformats.org/officeDocument/2006/relationships/tags" Target="../tags/tag2048.xml"/><Relationship Id="rId25" Type="http://schemas.openxmlformats.org/officeDocument/2006/relationships/tags" Target="../tags/tag2056.xml"/><Relationship Id="rId33" Type="http://schemas.openxmlformats.org/officeDocument/2006/relationships/slide" Target="slide269.xml"/><Relationship Id="rId38" Type="http://schemas.openxmlformats.org/officeDocument/2006/relationships/slide" Target="slide259.xml"/><Relationship Id="rId2" Type="http://schemas.openxmlformats.org/officeDocument/2006/relationships/tags" Target="../tags/tag2033.xml"/><Relationship Id="rId16" Type="http://schemas.openxmlformats.org/officeDocument/2006/relationships/tags" Target="../tags/tag2047.xml"/><Relationship Id="rId20" Type="http://schemas.openxmlformats.org/officeDocument/2006/relationships/tags" Target="../tags/tag2051.xml"/><Relationship Id="rId29" Type="http://schemas.openxmlformats.org/officeDocument/2006/relationships/tags" Target="../tags/tag2060.xml"/><Relationship Id="rId1" Type="http://schemas.openxmlformats.org/officeDocument/2006/relationships/tags" Target="../tags/tag2032.xml"/><Relationship Id="rId6" Type="http://schemas.openxmlformats.org/officeDocument/2006/relationships/tags" Target="../tags/tag2037.xml"/><Relationship Id="rId11" Type="http://schemas.openxmlformats.org/officeDocument/2006/relationships/tags" Target="../tags/tag2042.xml"/><Relationship Id="rId24" Type="http://schemas.openxmlformats.org/officeDocument/2006/relationships/tags" Target="../tags/tag2055.xml"/><Relationship Id="rId32" Type="http://schemas.openxmlformats.org/officeDocument/2006/relationships/slide" Target="slide279.xml"/><Relationship Id="rId37" Type="http://schemas.openxmlformats.org/officeDocument/2006/relationships/slide" Target="slide261.xml"/><Relationship Id="rId40" Type="http://schemas.openxmlformats.org/officeDocument/2006/relationships/slide" Target="slide247.xml"/><Relationship Id="rId5" Type="http://schemas.openxmlformats.org/officeDocument/2006/relationships/tags" Target="../tags/tag2036.xml"/><Relationship Id="rId15" Type="http://schemas.openxmlformats.org/officeDocument/2006/relationships/tags" Target="../tags/tag2046.xml"/><Relationship Id="rId23" Type="http://schemas.openxmlformats.org/officeDocument/2006/relationships/tags" Target="../tags/tag2054.xml"/><Relationship Id="rId28" Type="http://schemas.openxmlformats.org/officeDocument/2006/relationships/tags" Target="../tags/tag2059.xml"/><Relationship Id="rId36" Type="http://schemas.openxmlformats.org/officeDocument/2006/relationships/slide" Target="slide263.xml"/><Relationship Id="rId10" Type="http://schemas.openxmlformats.org/officeDocument/2006/relationships/tags" Target="../tags/tag2041.xml"/><Relationship Id="rId19" Type="http://schemas.openxmlformats.org/officeDocument/2006/relationships/tags" Target="../tags/tag2050.xml"/><Relationship Id="rId31" Type="http://schemas.openxmlformats.org/officeDocument/2006/relationships/slideLayout" Target="../slideLayouts/slideLayout6.xml"/><Relationship Id="rId4" Type="http://schemas.openxmlformats.org/officeDocument/2006/relationships/tags" Target="../tags/tag2035.xml"/><Relationship Id="rId9" Type="http://schemas.openxmlformats.org/officeDocument/2006/relationships/tags" Target="../tags/tag2040.xml"/><Relationship Id="rId14" Type="http://schemas.openxmlformats.org/officeDocument/2006/relationships/tags" Target="../tags/tag2045.xml"/><Relationship Id="rId22" Type="http://schemas.openxmlformats.org/officeDocument/2006/relationships/tags" Target="../tags/tag2053.xml"/><Relationship Id="rId27" Type="http://schemas.openxmlformats.org/officeDocument/2006/relationships/tags" Target="../tags/tag2058.xml"/><Relationship Id="rId30" Type="http://schemas.openxmlformats.org/officeDocument/2006/relationships/tags" Target="../tags/tag2061.xml"/><Relationship Id="rId35" Type="http://schemas.openxmlformats.org/officeDocument/2006/relationships/slide" Target="slide265.xml"/><Relationship Id="rId8" Type="http://schemas.openxmlformats.org/officeDocument/2006/relationships/tags" Target="../tags/tag2039.xml"/><Relationship Id="rId3" Type="http://schemas.openxmlformats.org/officeDocument/2006/relationships/tags" Target="../tags/tag2034.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3" Type="http://schemas.openxmlformats.org/officeDocument/2006/relationships/tags" Target="../tags/tag2074.xml"/><Relationship Id="rId18" Type="http://schemas.openxmlformats.org/officeDocument/2006/relationships/tags" Target="../tags/tag2079.xml"/><Relationship Id="rId26" Type="http://schemas.openxmlformats.org/officeDocument/2006/relationships/tags" Target="../tags/tag2087.xml"/><Relationship Id="rId39" Type="http://schemas.openxmlformats.org/officeDocument/2006/relationships/slide" Target="slide249.xml"/><Relationship Id="rId21" Type="http://schemas.openxmlformats.org/officeDocument/2006/relationships/tags" Target="../tags/tag2082.xml"/><Relationship Id="rId34" Type="http://schemas.openxmlformats.org/officeDocument/2006/relationships/slide" Target="slide267.xml"/><Relationship Id="rId7" Type="http://schemas.openxmlformats.org/officeDocument/2006/relationships/tags" Target="../tags/tag2068.xml"/><Relationship Id="rId12" Type="http://schemas.openxmlformats.org/officeDocument/2006/relationships/tags" Target="../tags/tag2073.xml"/><Relationship Id="rId17" Type="http://schemas.openxmlformats.org/officeDocument/2006/relationships/tags" Target="../tags/tag2078.xml"/><Relationship Id="rId25" Type="http://schemas.openxmlformats.org/officeDocument/2006/relationships/tags" Target="../tags/tag2086.xml"/><Relationship Id="rId33" Type="http://schemas.openxmlformats.org/officeDocument/2006/relationships/slide" Target="slide269.xml"/><Relationship Id="rId38" Type="http://schemas.openxmlformats.org/officeDocument/2006/relationships/slide" Target="slide259.xml"/><Relationship Id="rId2" Type="http://schemas.openxmlformats.org/officeDocument/2006/relationships/tags" Target="../tags/tag2063.xml"/><Relationship Id="rId16" Type="http://schemas.openxmlformats.org/officeDocument/2006/relationships/tags" Target="../tags/tag2077.xml"/><Relationship Id="rId20" Type="http://schemas.openxmlformats.org/officeDocument/2006/relationships/tags" Target="../tags/tag2081.xml"/><Relationship Id="rId29" Type="http://schemas.openxmlformats.org/officeDocument/2006/relationships/tags" Target="../tags/tag2090.xml"/><Relationship Id="rId1" Type="http://schemas.openxmlformats.org/officeDocument/2006/relationships/tags" Target="../tags/tag2062.xml"/><Relationship Id="rId6" Type="http://schemas.openxmlformats.org/officeDocument/2006/relationships/tags" Target="../tags/tag2067.xml"/><Relationship Id="rId11" Type="http://schemas.openxmlformats.org/officeDocument/2006/relationships/tags" Target="../tags/tag2072.xml"/><Relationship Id="rId24" Type="http://schemas.openxmlformats.org/officeDocument/2006/relationships/tags" Target="../tags/tag2085.xml"/><Relationship Id="rId32" Type="http://schemas.openxmlformats.org/officeDocument/2006/relationships/slide" Target="slide279.xml"/><Relationship Id="rId37" Type="http://schemas.openxmlformats.org/officeDocument/2006/relationships/slide" Target="slide261.xml"/><Relationship Id="rId40" Type="http://schemas.openxmlformats.org/officeDocument/2006/relationships/slide" Target="slide247.xml"/><Relationship Id="rId5" Type="http://schemas.openxmlformats.org/officeDocument/2006/relationships/tags" Target="../tags/tag2066.xml"/><Relationship Id="rId15" Type="http://schemas.openxmlformats.org/officeDocument/2006/relationships/tags" Target="../tags/tag2076.xml"/><Relationship Id="rId23" Type="http://schemas.openxmlformats.org/officeDocument/2006/relationships/tags" Target="../tags/tag2084.xml"/><Relationship Id="rId28" Type="http://schemas.openxmlformats.org/officeDocument/2006/relationships/tags" Target="../tags/tag2089.xml"/><Relationship Id="rId36" Type="http://schemas.openxmlformats.org/officeDocument/2006/relationships/slide" Target="slide263.xml"/><Relationship Id="rId10" Type="http://schemas.openxmlformats.org/officeDocument/2006/relationships/tags" Target="../tags/tag2071.xml"/><Relationship Id="rId19" Type="http://schemas.openxmlformats.org/officeDocument/2006/relationships/tags" Target="../tags/tag2080.xml"/><Relationship Id="rId31" Type="http://schemas.openxmlformats.org/officeDocument/2006/relationships/slideLayout" Target="../slideLayouts/slideLayout6.xml"/><Relationship Id="rId4" Type="http://schemas.openxmlformats.org/officeDocument/2006/relationships/tags" Target="../tags/tag2065.xml"/><Relationship Id="rId9" Type="http://schemas.openxmlformats.org/officeDocument/2006/relationships/tags" Target="../tags/tag2070.xml"/><Relationship Id="rId14" Type="http://schemas.openxmlformats.org/officeDocument/2006/relationships/tags" Target="../tags/tag2075.xml"/><Relationship Id="rId22" Type="http://schemas.openxmlformats.org/officeDocument/2006/relationships/tags" Target="../tags/tag2083.xml"/><Relationship Id="rId27" Type="http://schemas.openxmlformats.org/officeDocument/2006/relationships/tags" Target="../tags/tag2088.xml"/><Relationship Id="rId30" Type="http://schemas.openxmlformats.org/officeDocument/2006/relationships/tags" Target="../tags/tag2091.xml"/><Relationship Id="rId35" Type="http://schemas.openxmlformats.org/officeDocument/2006/relationships/slide" Target="slide265.xml"/><Relationship Id="rId8" Type="http://schemas.openxmlformats.org/officeDocument/2006/relationships/tags" Target="../tags/tag2069.xml"/><Relationship Id="rId3" Type="http://schemas.openxmlformats.org/officeDocument/2006/relationships/tags" Target="../tags/tag206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3" Type="http://schemas.openxmlformats.org/officeDocument/2006/relationships/tags" Target="../tags/tag2104.xml"/><Relationship Id="rId18" Type="http://schemas.openxmlformats.org/officeDocument/2006/relationships/tags" Target="../tags/tag2109.xml"/><Relationship Id="rId26" Type="http://schemas.openxmlformats.org/officeDocument/2006/relationships/tags" Target="../tags/tag2117.xml"/><Relationship Id="rId39" Type="http://schemas.openxmlformats.org/officeDocument/2006/relationships/slide" Target="slide249.xml"/><Relationship Id="rId21" Type="http://schemas.openxmlformats.org/officeDocument/2006/relationships/tags" Target="../tags/tag2112.xml"/><Relationship Id="rId34" Type="http://schemas.openxmlformats.org/officeDocument/2006/relationships/slide" Target="slide267.xml"/><Relationship Id="rId7" Type="http://schemas.openxmlformats.org/officeDocument/2006/relationships/tags" Target="../tags/tag2098.xml"/><Relationship Id="rId12" Type="http://schemas.openxmlformats.org/officeDocument/2006/relationships/tags" Target="../tags/tag2103.xml"/><Relationship Id="rId17" Type="http://schemas.openxmlformats.org/officeDocument/2006/relationships/tags" Target="../tags/tag2108.xml"/><Relationship Id="rId25" Type="http://schemas.openxmlformats.org/officeDocument/2006/relationships/tags" Target="../tags/tag2116.xml"/><Relationship Id="rId33" Type="http://schemas.openxmlformats.org/officeDocument/2006/relationships/slide" Target="slide269.xml"/><Relationship Id="rId38" Type="http://schemas.openxmlformats.org/officeDocument/2006/relationships/slide" Target="slide259.xml"/><Relationship Id="rId2" Type="http://schemas.openxmlformats.org/officeDocument/2006/relationships/tags" Target="../tags/tag2093.xml"/><Relationship Id="rId16" Type="http://schemas.openxmlformats.org/officeDocument/2006/relationships/tags" Target="../tags/tag2107.xml"/><Relationship Id="rId20" Type="http://schemas.openxmlformats.org/officeDocument/2006/relationships/tags" Target="../tags/tag2111.xml"/><Relationship Id="rId29" Type="http://schemas.openxmlformats.org/officeDocument/2006/relationships/tags" Target="../tags/tag2120.xml"/><Relationship Id="rId1" Type="http://schemas.openxmlformats.org/officeDocument/2006/relationships/tags" Target="../tags/tag2092.xml"/><Relationship Id="rId6" Type="http://schemas.openxmlformats.org/officeDocument/2006/relationships/tags" Target="../tags/tag2097.xml"/><Relationship Id="rId11" Type="http://schemas.openxmlformats.org/officeDocument/2006/relationships/tags" Target="../tags/tag2102.xml"/><Relationship Id="rId24" Type="http://schemas.openxmlformats.org/officeDocument/2006/relationships/tags" Target="../tags/tag2115.xml"/><Relationship Id="rId32" Type="http://schemas.openxmlformats.org/officeDocument/2006/relationships/slide" Target="slide279.xml"/><Relationship Id="rId37" Type="http://schemas.openxmlformats.org/officeDocument/2006/relationships/slide" Target="slide261.xml"/><Relationship Id="rId40" Type="http://schemas.openxmlformats.org/officeDocument/2006/relationships/slide" Target="slide247.xml"/><Relationship Id="rId5" Type="http://schemas.openxmlformats.org/officeDocument/2006/relationships/tags" Target="../tags/tag2096.xml"/><Relationship Id="rId15" Type="http://schemas.openxmlformats.org/officeDocument/2006/relationships/tags" Target="../tags/tag2106.xml"/><Relationship Id="rId23" Type="http://schemas.openxmlformats.org/officeDocument/2006/relationships/tags" Target="../tags/tag2114.xml"/><Relationship Id="rId28" Type="http://schemas.openxmlformats.org/officeDocument/2006/relationships/tags" Target="../tags/tag2119.xml"/><Relationship Id="rId36" Type="http://schemas.openxmlformats.org/officeDocument/2006/relationships/slide" Target="slide263.xml"/><Relationship Id="rId10" Type="http://schemas.openxmlformats.org/officeDocument/2006/relationships/tags" Target="../tags/tag2101.xml"/><Relationship Id="rId19" Type="http://schemas.openxmlformats.org/officeDocument/2006/relationships/tags" Target="../tags/tag2110.xml"/><Relationship Id="rId31" Type="http://schemas.openxmlformats.org/officeDocument/2006/relationships/slideLayout" Target="../slideLayouts/slideLayout6.xml"/><Relationship Id="rId4" Type="http://schemas.openxmlformats.org/officeDocument/2006/relationships/tags" Target="../tags/tag2095.xml"/><Relationship Id="rId9" Type="http://schemas.openxmlformats.org/officeDocument/2006/relationships/tags" Target="../tags/tag2100.xml"/><Relationship Id="rId14" Type="http://schemas.openxmlformats.org/officeDocument/2006/relationships/tags" Target="../tags/tag2105.xml"/><Relationship Id="rId22" Type="http://schemas.openxmlformats.org/officeDocument/2006/relationships/tags" Target="../tags/tag2113.xml"/><Relationship Id="rId27" Type="http://schemas.openxmlformats.org/officeDocument/2006/relationships/tags" Target="../tags/tag2118.xml"/><Relationship Id="rId30" Type="http://schemas.openxmlformats.org/officeDocument/2006/relationships/tags" Target="../tags/tag2121.xml"/><Relationship Id="rId35" Type="http://schemas.openxmlformats.org/officeDocument/2006/relationships/slide" Target="slide265.xml"/><Relationship Id="rId8" Type="http://schemas.openxmlformats.org/officeDocument/2006/relationships/tags" Target="../tags/tag2099.xml"/><Relationship Id="rId3" Type="http://schemas.openxmlformats.org/officeDocument/2006/relationships/tags" Target="../tags/tag209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3" Type="http://schemas.openxmlformats.org/officeDocument/2006/relationships/tags" Target="../tags/tag2134.xml"/><Relationship Id="rId18" Type="http://schemas.openxmlformats.org/officeDocument/2006/relationships/tags" Target="../tags/tag2139.xml"/><Relationship Id="rId26" Type="http://schemas.openxmlformats.org/officeDocument/2006/relationships/tags" Target="../tags/tag2147.xml"/><Relationship Id="rId39" Type="http://schemas.openxmlformats.org/officeDocument/2006/relationships/slide" Target="slide249.xml"/><Relationship Id="rId21" Type="http://schemas.openxmlformats.org/officeDocument/2006/relationships/tags" Target="../tags/tag2142.xml"/><Relationship Id="rId34" Type="http://schemas.openxmlformats.org/officeDocument/2006/relationships/slide" Target="slide275.xml"/><Relationship Id="rId7" Type="http://schemas.openxmlformats.org/officeDocument/2006/relationships/tags" Target="../tags/tag2128.xml"/><Relationship Id="rId12" Type="http://schemas.openxmlformats.org/officeDocument/2006/relationships/tags" Target="../tags/tag2133.xml"/><Relationship Id="rId17" Type="http://schemas.openxmlformats.org/officeDocument/2006/relationships/tags" Target="../tags/tag2138.xml"/><Relationship Id="rId25" Type="http://schemas.openxmlformats.org/officeDocument/2006/relationships/tags" Target="../tags/tag2146.xml"/><Relationship Id="rId33" Type="http://schemas.openxmlformats.org/officeDocument/2006/relationships/slide" Target="slide277.xml"/><Relationship Id="rId38" Type="http://schemas.openxmlformats.org/officeDocument/2006/relationships/slide" Target="slide259.xml"/><Relationship Id="rId2" Type="http://schemas.openxmlformats.org/officeDocument/2006/relationships/tags" Target="../tags/tag2123.xml"/><Relationship Id="rId16" Type="http://schemas.openxmlformats.org/officeDocument/2006/relationships/tags" Target="../tags/tag2137.xml"/><Relationship Id="rId20" Type="http://schemas.openxmlformats.org/officeDocument/2006/relationships/tags" Target="../tags/tag2141.xml"/><Relationship Id="rId29" Type="http://schemas.openxmlformats.org/officeDocument/2006/relationships/tags" Target="../tags/tag2150.xml"/><Relationship Id="rId1" Type="http://schemas.openxmlformats.org/officeDocument/2006/relationships/tags" Target="../tags/tag2122.xml"/><Relationship Id="rId6" Type="http://schemas.openxmlformats.org/officeDocument/2006/relationships/tags" Target="../tags/tag2127.xml"/><Relationship Id="rId11" Type="http://schemas.openxmlformats.org/officeDocument/2006/relationships/tags" Target="../tags/tag2132.xml"/><Relationship Id="rId24" Type="http://schemas.openxmlformats.org/officeDocument/2006/relationships/tags" Target="../tags/tag2145.xml"/><Relationship Id="rId32" Type="http://schemas.openxmlformats.org/officeDocument/2006/relationships/slide" Target="slide279.xml"/><Relationship Id="rId37" Type="http://schemas.openxmlformats.org/officeDocument/2006/relationships/slide" Target="slide269.xml"/><Relationship Id="rId40" Type="http://schemas.openxmlformats.org/officeDocument/2006/relationships/slide" Target="slide247.xml"/><Relationship Id="rId5" Type="http://schemas.openxmlformats.org/officeDocument/2006/relationships/tags" Target="../tags/tag2126.xml"/><Relationship Id="rId15" Type="http://schemas.openxmlformats.org/officeDocument/2006/relationships/tags" Target="../tags/tag2136.xml"/><Relationship Id="rId23" Type="http://schemas.openxmlformats.org/officeDocument/2006/relationships/tags" Target="../tags/tag2144.xml"/><Relationship Id="rId28" Type="http://schemas.openxmlformats.org/officeDocument/2006/relationships/tags" Target="../tags/tag2149.xml"/><Relationship Id="rId36" Type="http://schemas.openxmlformats.org/officeDocument/2006/relationships/slide" Target="slide271.xml"/><Relationship Id="rId10" Type="http://schemas.openxmlformats.org/officeDocument/2006/relationships/tags" Target="../tags/tag2131.xml"/><Relationship Id="rId19" Type="http://schemas.openxmlformats.org/officeDocument/2006/relationships/tags" Target="../tags/tag2140.xml"/><Relationship Id="rId31" Type="http://schemas.openxmlformats.org/officeDocument/2006/relationships/slideLayout" Target="../slideLayouts/slideLayout6.xml"/><Relationship Id="rId4" Type="http://schemas.openxmlformats.org/officeDocument/2006/relationships/tags" Target="../tags/tag2125.xml"/><Relationship Id="rId9" Type="http://schemas.openxmlformats.org/officeDocument/2006/relationships/tags" Target="../tags/tag2130.xml"/><Relationship Id="rId14" Type="http://schemas.openxmlformats.org/officeDocument/2006/relationships/tags" Target="../tags/tag2135.xml"/><Relationship Id="rId22" Type="http://schemas.openxmlformats.org/officeDocument/2006/relationships/tags" Target="../tags/tag2143.xml"/><Relationship Id="rId27" Type="http://schemas.openxmlformats.org/officeDocument/2006/relationships/tags" Target="../tags/tag2148.xml"/><Relationship Id="rId30" Type="http://schemas.openxmlformats.org/officeDocument/2006/relationships/tags" Target="../tags/tag2151.xml"/><Relationship Id="rId35" Type="http://schemas.openxmlformats.org/officeDocument/2006/relationships/slide" Target="slide273.xml"/><Relationship Id="rId8" Type="http://schemas.openxmlformats.org/officeDocument/2006/relationships/tags" Target="../tags/tag2129.xml"/><Relationship Id="rId3" Type="http://schemas.openxmlformats.org/officeDocument/2006/relationships/tags" Target="../tags/tag2124.xml"/></Relationships>
</file>

<file path=ppt/slides/_rels/slide27.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18" Type="http://schemas.openxmlformats.org/officeDocument/2006/relationships/slide" Target="slide41.xml"/><Relationship Id="rId3" Type="http://schemas.openxmlformats.org/officeDocument/2006/relationships/tags" Target="../tags/tag302.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slide" Target="slide50.xml"/><Relationship Id="rId2" Type="http://schemas.openxmlformats.org/officeDocument/2006/relationships/tags" Target="../tags/tag301.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tags" Target="../tags/tag314.xml"/><Relationship Id="rId10" Type="http://schemas.openxmlformats.org/officeDocument/2006/relationships/tags" Target="../tags/tag309.xml"/><Relationship Id="rId19" Type="http://schemas.openxmlformats.org/officeDocument/2006/relationships/slide" Target="slide29.xml"/><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3" Type="http://schemas.openxmlformats.org/officeDocument/2006/relationships/tags" Target="../tags/tag2164.xml"/><Relationship Id="rId18" Type="http://schemas.openxmlformats.org/officeDocument/2006/relationships/tags" Target="../tags/tag2169.xml"/><Relationship Id="rId26" Type="http://schemas.openxmlformats.org/officeDocument/2006/relationships/tags" Target="../tags/tag2177.xml"/><Relationship Id="rId39" Type="http://schemas.openxmlformats.org/officeDocument/2006/relationships/slide" Target="slide249.xml"/><Relationship Id="rId21" Type="http://schemas.openxmlformats.org/officeDocument/2006/relationships/tags" Target="../tags/tag2172.xml"/><Relationship Id="rId34" Type="http://schemas.openxmlformats.org/officeDocument/2006/relationships/slide" Target="slide275.xml"/><Relationship Id="rId7" Type="http://schemas.openxmlformats.org/officeDocument/2006/relationships/tags" Target="../tags/tag2158.xml"/><Relationship Id="rId12" Type="http://schemas.openxmlformats.org/officeDocument/2006/relationships/tags" Target="../tags/tag2163.xml"/><Relationship Id="rId17" Type="http://schemas.openxmlformats.org/officeDocument/2006/relationships/tags" Target="../tags/tag2168.xml"/><Relationship Id="rId25" Type="http://schemas.openxmlformats.org/officeDocument/2006/relationships/tags" Target="../tags/tag2176.xml"/><Relationship Id="rId33" Type="http://schemas.openxmlformats.org/officeDocument/2006/relationships/slide" Target="slide277.xml"/><Relationship Id="rId38" Type="http://schemas.openxmlformats.org/officeDocument/2006/relationships/slide" Target="slide259.xml"/><Relationship Id="rId2" Type="http://schemas.openxmlformats.org/officeDocument/2006/relationships/tags" Target="../tags/tag2153.xml"/><Relationship Id="rId16" Type="http://schemas.openxmlformats.org/officeDocument/2006/relationships/tags" Target="../tags/tag2167.xml"/><Relationship Id="rId20" Type="http://schemas.openxmlformats.org/officeDocument/2006/relationships/tags" Target="../tags/tag2171.xml"/><Relationship Id="rId29" Type="http://schemas.openxmlformats.org/officeDocument/2006/relationships/tags" Target="../tags/tag2180.xml"/><Relationship Id="rId1" Type="http://schemas.openxmlformats.org/officeDocument/2006/relationships/tags" Target="../tags/tag2152.xml"/><Relationship Id="rId6" Type="http://schemas.openxmlformats.org/officeDocument/2006/relationships/tags" Target="../tags/tag2157.xml"/><Relationship Id="rId11" Type="http://schemas.openxmlformats.org/officeDocument/2006/relationships/tags" Target="../tags/tag2162.xml"/><Relationship Id="rId24" Type="http://schemas.openxmlformats.org/officeDocument/2006/relationships/tags" Target="../tags/tag2175.xml"/><Relationship Id="rId32" Type="http://schemas.openxmlformats.org/officeDocument/2006/relationships/slide" Target="slide279.xml"/><Relationship Id="rId37" Type="http://schemas.openxmlformats.org/officeDocument/2006/relationships/slide" Target="slide269.xml"/><Relationship Id="rId40" Type="http://schemas.openxmlformats.org/officeDocument/2006/relationships/slide" Target="slide247.xml"/><Relationship Id="rId5" Type="http://schemas.openxmlformats.org/officeDocument/2006/relationships/tags" Target="../tags/tag2156.xml"/><Relationship Id="rId15" Type="http://schemas.openxmlformats.org/officeDocument/2006/relationships/tags" Target="../tags/tag2166.xml"/><Relationship Id="rId23" Type="http://schemas.openxmlformats.org/officeDocument/2006/relationships/tags" Target="../tags/tag2174.xml"/><Relationship Id="rId28" Type="http://schemas.openxmlformats.org/officeDocument/2006/relationships/tags" Target="../tags/tag2179.xml"/><Relationship Id="rId36" Type="http://schemas.openxmlformats.org/officeDocument/2006/relationships/slide" Target="slide271.xml"/><Relationship Id="rId10" Type="http://schemas.openxmlformats.org/officeDocument/2006/relationships/tags" Target="../tags/tag2161.xml"/><Relationship Id="rId19" Type="http://schemas.openxmlformats.org/officeDocument/2006/relationships/tags" Target="../tags/tag2170.xml"/><Relationship Id="rId31" Type="http://schemas.openxmlformats.org/officeDocument/2006/relationships/slideLayout" Target="../slideLayouts/slideLayout6.xml"/><Relationship Id="rId4" Type="http://schemas.openxmlformats.org/officeDocument/2006/relationships/tags" Target="../tags/tag2155.xml"/><Relationship Id="rId9" Type="http://schemas.openxmlformats.org/officeDocument/2006/relationships/tags" Target="../tags/tag2160.xml"/><Relationship Id="rId14" Type="http://schemas.openxmlformats.org/officeDocument/2006/relationships/tags" Target="../tags/tag2165.xml"/><Relationship Id="rId22" Type="http://schemas.openxmlformats.org/officeDocument/2006/relationships/tags" Target="../tags/tag2173.xml"/><Relationship Id="rId27" Type="http://schemas.openxmlformats.org/officeDocument/2006/relationships/tags" Target="../tags/tag2178.xml"/><Relationship Id="rId30" Type="http://schemas.openxmlformats.org/officeDocument/2006/relationships/tags" Target="../tags/tag2181.xml"/><Relationship Id="rId35" Type="http://schemas.openxmlformats.org/officeDocument/2006/relationships/slide" Target="slide273.xml"/><Relationship Id="rId8" Type="http://schemas.openxmlformats.org/officeDocument/2006/relationships/tags" Target="../tags/tag2159.xml"/><Relationship Id="rId3" Type="http://schemas.openxmlformats.org/officeDocument/2006/relationships/tags" Target="../tags/tag215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3" Type="http://schemas.openxmlformats.org/officeDocument/2006/relationships/tags" Target="../tags/tag2194.xml"/><Relationship Id="rId18" Type="http://schemas.openxmlformats.org/officeDocument/2006/relationships/tags" Target="../tags/tag2199.xml"/><Relationship Id="rId26" Type="http://schemas.openxmlformats.org/officeDocument/2006/relationships/tags" Target="../tags/tag2207.xml"/><Relationship Id="rId39" Type="http://schemas.openxmlformats.org/officeDocument/2006/relationships/slide" Target="slide249.xml"/><Relationship Id="rId21" Type="http://schemas.openxmlformats.org/officeDocument/2006/relationships/tags" Target="../tags/tag2202.xml"/><Relationship Id="rId34" Type="http://schemas.openxmlformats.org/officeDocument/2006/relationships/slide" Target="slide275.xml"/><Relationship Id="rId7" Type="http://schemas.openxmlformats.org/officeDocument/2006/relationships/tags" Target="../tags/tag2188.xml"/><Relationship Id="rId12" Type="http://schemas.openxmlformats.org/officeDocument/2006/relationships/tags" Target="../tags/tag2193.xml"/><Relationship Id="rId17" Type="http://schemas.openxmlformats.org/officeDocument/2006/relationships/tags" Target="../tags/tag2198.xml"/><Relationship Id="rId25" Type="http://schemas.openxmlformats.org/officeDocument/2006/relationships/tags" Target="../tags/tag2206.xml"/><Relationship Id="rId33" Type="http://schemas.openxmlformats.org/officeDocument/2006/relationships/slide" Target="slide277.xml"/><Relationship Id="rId38" Type="http://schemas.openxmlformats.org/officeDocument/2006/relationships/slide" Target="slide259.xml"/><Relationship Id="rId2" Type="http://schemas.openxmlformats.org/officeDocument/2006/relationships/tags" Target="../tags/tag2183.xml"/><Relationship Id="rId16" Type="http://schemas.openxmlformats.org/officeDocument/2006/relationships/tags" Target="../tags/tag2197.xml"/><Relationship Id="rId20" Type="http://schemas.openxmlformats.org/officeDocument/2006/relationships/tags" Target="../tags/tag2201.xml"/><Relationship Id="rId29" Type="http://schemas.openxmlformats.org/officeDocument/2006/relationships/tags" Target="../tags/tag2210.xml"/><Relationship Id="rId1" Type="http://schemas.openxmlformats.org/officeDocument/2006/relationships/tags" Target="../tags/tag2182.xml"/><Relationship Id="rId6" Type="http://schemas.openxmlformats.org/officeDocument/2006/relationships/tags" Target="../tags/tag2187.xml"/><Relationship Id="rId11" Type="http://schemas.openxmlformats.org/officeDocument/2006/relationships/tags" Target="../tags/tag2192.xml"/><Relationship Id="rId24" Type="http://schemas.openxmlformats.org/officeDocument/2006/relationships/tags" Target="../tags/tag2205.xml"/><Relationship Id="rId32" Type="http://schemas.openxmlformats.org/officeDocument/2006/relationships/slide" Target="slide279.xml"/><Relationship Id="rId37" Type="http://schemas.openxmlformats.org/officeDocument/2006/relationships/slide" Target="slide269.xml"/><Relationship Id="rId40" Type="http://schemas.openxmlformats.org/officeDocument/2006/relationships/slide" Target="slide247.xml"/><Relationship Id="rId5" Type="http://schemas.openxmlformats.org/officeDocument/2006/relationships/tags" Target="../tags/tag2186.xml"/><Relationship Id="rId15" Type="http://schemas.openxmlformats.org/officeDocument/2006/relationships/tags" Target="../tags/tag2196.xml"/><Relationship Id="rId23" Type="http://schemas.openxmlformats.org/officeDocument/2006/relationships/tags" Target="../tags/tag2204.xml"/><Relationship Id="rId28" Type="http://schemas.openxmlformats.org/officeDocument/2006/relationships/tags" Target="../tags/tag2209.xml"/><Relationship Id="rId36" Type="http://schemas.openxmlformats.org/officeDocument/2006/relationships/slide" Target="slide271.xml"/><Relationship Id="rId10" Type="http://schemas.openxmlformats.org/officeDocument/2006/relationships/tags" Target="../tags/tag2191.xml"/><Relationship Id="rId19" Type="http://schemas.openxmlformats.org/officeDocument/2006/relationships/tags" Target="../tags/tag2200.xml"/><Relationship Id="rId31" Type="http://schemas.openxmlformats.org/officeDocument/2006/relationships/slideLayout" Target="../slideLayouts/slideLayout6.xml"/><Relationship Id="rId4" Type="http://schemas.openxmlformats.org/officeDocument/2006/relationships/tags" Target="../tags/tag2185.xml"/><Relationship Id="rId9" Type="http://schemas.openxmlformats.org/officeDocument/2006/relationships/tags" Target="../tags/tag2190.xml"/><Relationship Id="rId14" Type="http://schemas.openxmlformats.org/officeDocument/2006/relationships/tags" Target="../tags/tag2195.xml"/><Relationship Id="rId22" Type="http://schemas.openxmlformats.org/officeDocument/2006/relationships/tags" Target="../tags/tag2203.xml"/><Relationship Id="rId27" Type="http://schemas.openxmlformats.org/officeDocument/2006/relationships/tags" Target="../tags/tag2208.xml"/><Relationship Id="rId30" Type="http://schemas.openxmlformats.org/officeDocument/2006/relationships/tags" Target="../tags/tag2211.xml"/><Relationship Id="rId35" Type="http://schemas.openxmlformats.org/officeDocument/2006/relationships/slide" Target="slide273.xml"/><Relationship Id="rId8" Type="http://schemas.openxmlformats.org/officeDocument/2006/relationships/tags" Target="../tags/tag2189.xml"/><Relationship Id="rId3" Type="http://schemas.openxmlformats.org/officeDocument/2006/relationships/tags" Target="../tags/tag218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3" Type="http://schemas.openxmlformats.org/officeDocument/2006/relationships/tags" Target="../tags/tag2224.xml"/><Relationship Id="rId18" Type="http://schemas.openxmlformats.org/officeDocument/2006/relationships/tags" Target="../tags/tag2229.xml"/><Relationship Id="rId26" Type="http://schemas.openxmlformats.org/officeDocument/2006/relationships/tags" Target="../tags/tag2237.xml"/><Relationship Id="rId39" Type="http://schemas.openxmlformats.org/officeDocument/2006/relationships/slide" Target="slide249.xml"/><Relationship Id="rId21" Type="http://schemas.openxmlformats.org/officeDocument/2006/relationships/tags" Target="../tags/tag2232.xml"/><Relationship Id="rId34" Type="http://schemas.openxmlformats.org/officeDocument/2006/relationships/slide" Target="slide275.xml"/><Relationship Id="rId7" Type="http://schemas.openxmlformats.org/officeDocument/2006/relationships/tags" Target="../tags/tag2218.xml"/><Relationship Id="rId12" Type="http://schemas.openxmlformats.org/officeDocument/2006/relationships/tags" Target="../tags/tag2223.xml"/><Relationship Id="rId17" Type="http://schemas.openxmlformats.org/officeDocument/2006/relationships/tags" Target="../tags/tag2228.xml"/><Relationship Id="rId25" Type="http://schemas.openxmlformats.org/officeDocument/2006/relationships/tags" Target="../tags/tag2236.xml"/><Relationship Id="rId33" Type="http://schemas.openxmlformats.org/officeDocument/2006/relationships/slide" Target="slide277.xml"/><Relationship Id="rId38" Type="http://schemas.openxmlformats.org/officeDocument/2006/relationships/slide" Target="slide259.xml"/><Relationship Id="rId2" Type="http://schemas.openxmlformats.org/officeDocument/2006/relationships/tags" Target="../tags/tag2213.xml"/><Relationship Id="rId16" Type="http://schemas.openxmlformats.org/officeDocument/2006/relationships/tags" Target="../tags/tag2227.xml"/><Relationship Id="rId20" Type="http://schemas.openxmlformats.org/officeDocument/2006/relationships/tags" Target="../tags/tag2231.xml"/><Relationship Id="rId29" Type="http://schemas.openxmlformats.org/officeDocument/2006/relationships/tags" Target="../tags/tag2240.xml"/><Relationship Id="rId1" Type="http://schemas.openxmlformats.org/officeDocument/2006/relationships/tags" Target="../tags/tag2212.xml"/><Relationship Id="rId6" Type="http://schemas.openxmlformats.org/officeDocument/2006/relationships/tags" Target="../tags/tag2217.xml"/><Relationship Id="rId11" Type="http://schemas.openxmlformats.org/officeDocument/2006/relationships/tags" Target="../tags/tag2222.xml"/><Relationship Id="rId24" Type="http://schemas.openxmlformats.org/officeDocument/2006/relationships/tags" Target="../tags/tag2235.xml"/><Relationship Id="rId32" Type="http://schemas.openxmlformats.org/officeDocument/2006/relationships/slide" Target="slide279.xml"/><Relationship Id="rId37" Type="http://schemas.openxmlformats.org/officeDocument/2006/relationships/slide" Target="slide269.xml"/><Relationship Id="rId40" Type="http://schemas.openxmlformats.org/officeDocument/2006/relationships/slide" Target="slide247.xml"/><Relationship Id="rId5" Type="http://schemas.openxmlformats.org/officeDocument/2006/relationships/tags" Target="../tags/tag2216.xml"/><Relationship Id="rId15" Type="http://schemas.openxmlformats.org/officeDocument/2006/relationships/tags" Target="../tags/tag2226.xml"/><Relationship Id="rId23" Type="http://schemas.openxmlformats.org/officeDocument/2006/relationships/tags" Target="../tags/tag2234.xml"/><Relationship Id="rId28" Type="http://schemas.openxmlformats.org/officeDocument/2006/relationships/tags" Target="../tags/tag2239.xml"/><Relationship Id="rId36" Type="http://schemas.openxmlformats.org/officeDocument/2006/relationships/slide" Target="slide271.xml"/><Relationship Id="rId10" Type="http://schemas.openxmlformats.org/officeDocument/2006/relationships/tags" Target="../tags/tag2221.xml"/><Relationship Id="rId19" Type="http://schemas.openxmlformats.org/officeDocument/2006/relationships/tags" Target="../tags/tag2230.xml"/><Relationship Id="rId31" Type="http://schemas.openxmlformats.org/officeDocument/2006/relationships/slideLayout" Target="../slideLayouts/slideLayout6.xml"/><Relationship Id="rId4" Type="http://schemas.openxmlformats.org/officeDocument/2006/relationships/tags" Target="../tags/tag2215.xml"/><Relationship Id="rId9" Type="http://schemas.openxmlformats.org/officeDocument/2006/relationships/tags" Target="../tags/tag2220.xml"/><Relationship Id="rId14" Type="http://schemas.openxmlformats.org/officeDocument/2006/relationships/tags" Target="../tags/tag2225.xml"/><Relationship Id="rId22" Type="http://schemas.openxmlformats.org/officeDocument/2006/relationships/tags" Target="../tags/tag2233.xml"/><Relationship Id="rId27" Type="http://schemas.openxmlformats.org/officeDocument/2006/relationships/tags" Target="../tags/tag2238.xml"/><Relationship Id="rId30" Type="http://schemas.openxmlformats.org/officeDocument/2006/relationships/tags" Target="../tags/tag2241.xml"/><Relationship Id="rId35" Type="http://schemas.openxmlformats.org/officeDocument/2006/relationships/slide" Target="slide273.xml"/><Relationship Id="rId8" Type="http://schemas.openxmlformats.org/officeDocument/2006/relationships/tags" Target="../tags/tag2219.xml"/><Relationship Id="rId3" Type="http://schemas.openxmlformats.org/officeDocument/2006/relationships/tags" Target="../tags/tag221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3" Type="http://schemas.openxmlformats.org/officeDocument/2006/relationships/tags" Target="../tags/tag2254.xml"/><Relationship Id="rId18" Type="http://schemas.openxmlformats.org/officeDocument/2006/relationships/tags" Target="../tags/tag2259.xml"/><Relationship Id="rId26" Type="http://schemas.openxmlformats.org/officeDocument/2006/relationships/tags" Target="../tags/tag2267.xml"/><Relationship Id="rId39" Type="http://schemas.openxmlformats.org/officeDocument/2006/relationships/slide" Target="slide249.xml"/><Relationship Id="rId21" Type="http://schemas.openxmlformats.org/officeDocument/2006/relationships/tags" Target="../tags/tag2262.xml"/><Relationship Id="rId34" Type="http://schemas.openxmlformats.org/officeDocument/2006/relationships/slide" Target="slide275.xml"/><Relationship Id="rId7" Type="http://schemas.openxmlformats.org/officeDocument/2006/relationships/tags" Target="../tags/tag2248.xml"/><Relationship Id="rId12" Type="http://schemas.openxmlformats.org/officeDocument/2006/relationships/tags" Target="../tags/tag2253.xml"/><Relationship Id="rId17" Type="http://schemas.openxmlformats.org/officeDocument/2006/relationships/tags" Target="../tags/tag2258.xml"/><Relationship Id="rId25" Type="http://schemas.openxmlformats.org/officeDocument/2006/relationships/tags" Target="../tags/tag2266.xml"/><Relationship Id="rId33" Type="http://schemas.openxmlformats.org/officeDocument/2006/relationships/slide" Target="slide277.xml"/><Relationship Id="rId38" Type="http://schemas.openxmlformats.org/officeDocument/2006/relationships/slide" Target="slide259.xml"/><Relationship Id="rId2" Type="http://schemas.openxmlformats.org/officeDocument/2006/relationships/tags" Target="../tags/tag2243.xml"/><Relationship Id="rId16" Type="http://schemas.openxmlformats.org/officeDocument/2006/relationships/tags" Target="../tags/tag2257.xml"/><Relationship Id="rId20" Type="http://schemas.openxmlformats.org/officeDocument/2006/relationships/tags" Target="../tags/tag2261.xml"/><Relationship Id="rId29" Type="http://schemas.openxmlformats.org/officeDocument/2006/relationships/tags" Target="../tags/tag2270.xml"/><Relationship Id="rId1" Type="http://schemas.openxmlformats.org/officeDocument/2006/relationships/tags" Target="../tags/tag2242.xml"/><Relationship Id="rId6" Type="http://schemas.openxmlformats.org/officeDocument/2006/relationships/tags" Target="../tags/tag2247.xml"/><Relationship Id="rId11" Type="http://schemas.openxmlformats.org/officeDocument/2006/relationships/tags" Target="../tags/tag2252.xml"/><Relationship Id="rId24" Type="http://schemas.openxmlformats.org/officeDocument/2006/relationships/tags" Target="../tags/tag2265.xml"/><Relationship Id="rId32" Type="http://schemas.openxmlformats.org/officeDocument/2006/relationships/slide" Target="slide279.xml"/><Relationship Id="rId37" Type="http://schemas.openxmlformats.org/officeDocument/2006/relationships/slide" Target="slide269.xml"/><Relationship Id="rId40" Type="http://schemas.openxmlformats.org/officeDocument/2006/relationships/slide" Target="slide247.xml"/><Relationship Id="rId5" Type="http://schemas.openxmlformats.org/officeDocument/2006/relationships/tags" Target="../tags/tag2246.xml"/><Relationship Id="rId15" Type="http://schemas.openxmlformats.org/officeDocument/2006/relationships/tags" Target="../tags/tag2256.xml"/><Relationship Id="rId23" Type="http://schemas.openxmlformats.org/officeDocument/2006/relationships/tags" Target="../tags/tag2264.xml"/><Relationship Id="rId28" Type="http://schemas.openxmlformats.org/officeDocument/2006/relationships/tags" Target="../tags/tag2269.xml"/><Relationship Id="rId36" Type="http://schemas.openxmlformats.org/officeDocument/2006/relationships/slide" Target="slide271.xml"/><Relationship Id="rId10" Type="http://schemas.openxmlformats.org/officeDocument/2006/relationships/tags" Target="../tags/tag2251.xml"/><Relationship Id="rId19" Type="http://schemas.openxmlformats.org/officeDocument/2006/relationships/tags" Target="../tags/tag2260.xml"/><Relationship Id="rId31" Type="http://schemas.openxmlformats.org/officeDocument/2006/relationships/slideLayout" Target="../slideLayouts/slideLayout6.xml"/><Relationship Id="rId4" Type="http://schemas.openxmlformats.org/officeDocument/2006/relationships/tags" Target="../tags/tag2245.xml"/><Relationship Id="rId9" Type="http://schemas.openxmlformats.org/officeDocument/2006/relationships/tags" Target="../tags/tag2250.xml"/><Relationship Id="rId14" Type="http://schemas.openxmlformats.org/officeDocument/2006/relationships/tags" Target="../tags/tag2255.xml"/><Relationship Id="rId22" Type="http://schemas.openxmlformats.org/officeDocument/2006/relationships/tags" Target="../tags/tag2263.xml"/><Relationship Id="rId27" Type="http://schemas.openxmlformats.org/officeDocument/2006/relationships/tags" Target="../tags/tag2268.xml"/><Relationship Id="rId30" Type="http://schemas.openxmlformats.org/officeDocument/2006/relationships/tags" Target="../tags/tag2271.xml"/><Relationship Id="rId35" Type="http://schemas.openxmlformats.org/officeDocument/2006/relationships/slide" Target="slide273.xml"/><Relationship Id="rId8" Type="http://schemas.openxmlformats.org/officeDocument/2006/relationships/tags" Target="../tags/tag2249.xml"/><Relationship Id="rId3" Type="http://schemas.openxmlformats.org/officeDocument/2006/relationships/tags" Target="../tags/tag224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8" Type="http://schemas.openxmlformats.org/officeDocument/2006/relationships/tags" Target="../tags/tag2279.xml"/><Relationship Id="rId13" Type="http://schemas.openxmlformats.org/officeDocument/2006/relationships/tags" Target="../tags/tag2284.xml"/><Relationship Id="rId18" Type="http://schemas.openxmlformats.org/officeDocument/2006/relationships/tags" Target="../tags/tag2289.xml"/><Relationship Id="rId3" Type="http://schemas.openxmlformats.org/officeDocument/2006/relationships/tags" Target="../tags/tag2274.xml"/><Relationship Id="rId21" Type="http://schemas.openxmlformats.org/officeDocument/2006/relationships/slide" Target="slide269.xml"/><Relationship Id="rId7" Type="http://schemas.openxmlformats.org/officeDocument/2006/relationships/tags" Target="../tags/tag2278.xml"/><Relationship Id="rId12" Type="http://schemas.openxmlformats.org/officeDocument/2006/relationships/tags" Target="../tags/tag2283.xml"/><Relationship Id="rId17" Type="http://schemas.openxmlformats.org/officeDocument/2006/relationships/tags" Target="../tags/tag2288.xml"/><Relationship Id="rId2" Type="http://schemas.openxmlformats.org/officeDocument/2006/relationships/tags" Target="../tags/tag2273.xml"/><Relationship Id="rId16" Type="http://schemas.openxmlformats.org/officeDocument/2006/relationships/tags" Target="../tags/tag2287.xml"/><Relationship Id="rId20" Type="http://schemas.openxmlformats.org/officeDocument/2006/relationships/slide" Target="slide279.xml"/><Relationship Id="rId1" Type="http://schemas.openxmlformats.org/officeDocument/2006/relationships/tags" Target="../tags/tag2272.xml"/><Relationship Id="rId6" Type="http://schemas.openxmlformats.org/officeDocument/2006/relationships/tags" Target="../tags/tag2277.xml"/><Relationship Id="rId11" Type="http://schemas.openxmlformats.org/officeDocument/2006/relationships/tags" Target="../tags/tag2282.xml"/><Relationship Id="rId24" Type="http://schemas.openxmlformats.org/officeDocument/2006/relationships/slide" Target="slide247.xml"/><Relationship Id="rId5" Type="http://schemas.openxmlformats.org/officeDocument/2006/relationships/tags" Target="../tags/tag2276.xml"/><Relationship Id="rId15" Type="http://schemas.openxmlformats.org/officeDocument/2006/relationships/tags" Target="../tags/tag2286.xml"/><Relationship Id="rId23" Type="http://schemas.openxmlformats.org/officeDocument/2006/relationships/slide" Target="slide249.xml"/><Relationship Id="rId10" Type="http://schemas.openxmlformats.org/officeDocument/2006/relationships/tags" Target="../tags/tag2281.xml"/><Relationship Id="rId19" Type="http://schemas.openxmlformats.org/officeDocument/2006/relationships/slideLayout" Target="../slideLayouts/slideLayout6.xml"/><Relationship Id="rId4" Type="http://schemas.openxmlformats.org/officeDocument/2006/relationships/tags" Target="../tags/tag2275.xml"/><Relationship Id="rId9" Type="http://schemas.openxmlformats.org/officeDocument/2006/relationships/tags" Target="../tags/tag2280.xml"/><Relationship Id="rId14" Type="http://schemas.openxmlformats.org/officeDocument/2006/relationships/tags" Target="../tags/tag2285.xml"/><Relationship Id="rId22" Type="http://schemas.openxmlformats.org/officeDocument/2006/relationships/slide" Target="slide259.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tags" Target="../tags/tag315.xml"/><Relationship Id="rId4" Type="http://schemas.openxmlformats.org/officeDocument/2006/relationships/image" Target="../media/image1.emf"/></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3" Type="http://schemas.openxmlformats.org/officeDocument/2006/relationships/tags" Target="../tags/tag2302.xml"/><Relationship Id="rId18" Type="http://schemas.openxmlformats.org/officeDocument/2006/relationships/tags" Target="../tags/tag2307.xml"/><Relationship Id="rId26" Type="http://schemas.openxmlformats.org/officeDocument/2006/relationships/tags" Target="../tags/tag2315.xml"/><Relationship Id="rId39" Type="http://schemas.openxmlformats.org/officeDocument/2006/relationships/slide" Target="slide5.xml"/><Relationship Id="rId21" Type="http://schemas.openxmlformats.org/officeDocument/2006/relationships/tags" Target="../tags/tag2310.xml"/><Relationship Id="rId34" Type="http://schemas.openxmlformats.org/officeDocument/2006/relationships/slide" Target="slide221.xml"/><Relationship Id="rId7" Type="http://schemas.openxmlformats.org/officeDocument/2006/relationships/tags" Target="../tags/tag2296.xml"/><Relationship Id="rId12" Type="http://schemas.openxmlformats.org/officeDocument/2006/relationships/tags" Target="../tags/tag2301.xml"/><Relationship Id="rId17" Type="http://schemas.openxmlformats.org/officeDocument/2006/relationships/tags" Target="../tags/tag2306.xml"/><Relationship Id="rId25" Type="http://schemas.openxmlformats.org/officeDocument/2006/relationships/tags" Target="../tags/tag2314.xml"/><Relationship Id="rId33" Type="http://schemas.openxmlformats.org/officeDocument/2006/relationships/slide" Target="slide245.xml"/><Relationship Id="rId38" Type="http://schemas.openxmlformats.org/officeDocument/2006/relationships/slide" Target="slide9.xml"/><Relationship Id="rId2" Type="http://schemas.openxmlformats.org/officeDocument/2006/relationships/tags" Target="../tags/tag2291.xml"/><Relationship Id="rId16" Type="http://schemas.openxmlformats.org/officeDocument/2006/relationships/tags" Target="../tags/tag2305.xml"/><Relationship Id="rId20" Type="http://schemas.openxmlformats.org/officeDocument/2006/relationships/tags" Target="../tags/tag2309.xml"/><Relationship Id="rId29" Type="http://schemas.openxmlformats.org/officeDocument/2006/relationships/slideLayout" Target="../slideLayouts/slideLayout6.xml"/><Relationship Id="rId1" Type="http://schemas.openxmlformats.org/officeDocument/2006/relationships/tags" Target="../tags/tag2290.xml"/><Relationship Id="rId6" Type="http://schemas.openxmlformats.org/officeDocument/2006/relationships/tags" Target="../tags/tag2295.xml"/><Relationship Id="rId11" Type="http://schemas.openxmlformats.org/officeDocument/2006/relationships/tags" Target="../tags/tag2300.xml"/><Relationship Id="rId24" Type="http://schemas.openxmlformats.org/officeDocument/2006/relationships/tags" Target="../tags/tag2313.xml"/><Relationship Id="rId32" Type="http://schemas.openxmlformats.org/officeDocument/2006/relationships/slide" Target="slide281.xml"/><Relationship Id="rId37" Type="http://schemas.openxmlformats.org/officeDocument/2006/relationships/slide" Target="slide25.xml"/><Relationship Id="rId5" Type="http://schemas.openxmlformats.org/officeDocument/2006/relationships/tags" Target="../tags/tag2294.xml"/><Relationship Id="rId15" Type="http://schemas.openxmlformats.org/officeDocument/2006/relationships/tags" Target="../tags/tag2304.xml"/><Relationship Id="rId23" Type="http://schemas.openxmlformats.org/officeDocument/2006/relationships/tags" Target="../tags/tag2312.xml"/><Relationship Id="rId28" Type="http://schemas.openxmlformats.org/officeDocument/2006/relationships/tags" Target="../tags/tag2317.xml"/><Relationship Id="rId36" Type="http://schemas.openxmlformats.org/officeDocument/2006/relationships/slide" Target="slide55.xml"/><Relationship Id="rId10" Type="http://schemas.openxmlformats.org/officeDocument/2006/relationships/tags" Target="../tags/tag2299.xml"/><Relationship Id="rId19" Type="http://schemas.openxmlformats.org/officeDocument/2006/relationships/tags" Target="../tags/tag2308.xml"/><Relationship Id="rId31" Type="http://schemas.openxmlformats.org/officeDocument/2006/relationships/image" Target="../media/image1.emf"/><Relationship Id="rId4" Type="http://schemas.openxmlformats.org/officeDocument/2006/relationships/tags" Target="../tags/tag2293.xml"/><Relationship Id="rId9" Type="http://schemas.openxmlformats.org/officeDocument/2006/relationships/tags" Target="../tags/tag2298.xml"/><Relationship Id="rId14" Type="http://schemas.openxmlformats.org/officeDocument/2006/relationships/tags" Target="../tags/tag2303.xml"/><Relationship Id="rId22" Type="http://schemas.openxmlformats.org/officeDocument/2006/relationships/tags" Target="../tags/tag2311.xml"/><Relationship Id="rId27" Type="http://schemas.openxmlformats.org/officeDocument/2006/relationships/tags" Target="../tags/tag2316.xml"/><Relationship Id="rId30" Type="http://schemas.openxmlformats.org/officeDocument/2006/relationships/oleObject" Target="../embeddings/oleObject179.bin"/><Relationship Id="rId35" Type="http://schemas.openxmlformats.org/officeDocument/2006/relationships/slide" Target="slide168.xml"/><Relationship Id="rId8" Type="http://schemas.openxmlformats.org/officeDocument/2006/relationships/tags" Target="../tags/tag2297.xml"/><Relationship Id="rId3" Type="http://schemas.openxmlformats.org/officeDocument/2006/relationships/tags" Target="../tags/tag229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3" Type="http://schemas.openxmlformats.org/officeDocument/2006/relationships/tags" Target="../tags/tag2330.xml"/><Relationship Id="rId18" Type="http://schemas.openxmlformats.org/officeDocument/2006/relationships/tags" Target="../tags/tag2335.xml"/><Relationship Id="rId26" Type="http://schemas.openxmlformats.org/officeDocument/2006/relationships/slideLayout" Target="../slideLayouts/slideLayout6.xml"/><Relationship Id="rId3" Type="http://schemas.openxmlformats.org/officeDocument/2006/relationships/tags" Target="../tags/tag2320.xml"/><Relationship Id="rId21" Type="http://schemas.openxmlformats.org/officeDocument/2006/relationships/tags" Target="../tags/tag2338.xml"/><Relationship Id="rId34" Type="http://schemas.openxmlformats.org/officeDocument/2006/relationships/slide" Target="slide285.xml"/><Relationship Id="rId7" Type="http://schemas.openxmlformats.org/officeDocument/2006/relationships/tags" Target="../tags/tag2324.xml"/><Relationship Id="rId12" Type="http://schemas.openxmlformats.org/officeDocument/2006/relationships/tags" Target="../tags/tag2329.xml"/><Relationship Id="rId17" Type="http://schemas.openxmlformats.org/officeDocument/2006/relationships/tags" Target="../tags/tag2334.xml"/><Relationship Id="rId25" Type="http://schemas.openxmlformats.org/officeDocument/2006/relationships/tags" Target="../tags/tag2342.xml"/><Relationship Id="rId33" Type="http://schemas.openxmlformats.org/officeDocument/2006/relationships/slide" Target="slide287.xml"/><Relationship Id="rId2" Type="http://schemas.openxmlformats.org/officeDocument/2006/relationships/tags" Target="../tags/tag2319.xml"/><Relationship Id="rId16" Type="http://schemas.openxmlformats.org/officeDocument/2006/relationships/tags" Target="../tags/tag2333.xml"/><Relationship Id="rId20" Type="http://schemas.openxmlformats.org/officeDocument/2006/relationships/tags" Target="../tags/tag2337.xml"/><Relationship Id="rId29" Type="http://schemas.openxmlformats.org/officeDocument/2006/relationships/slide" Target="slide295.xml"/><Relationship Id="rId1" Type="http://schemas.openxmlformats.org/officeDocument/2006/relationships/tags" Target="../tags/tag2318.xml"/><Relationship Id="rId6" Type="http://schemas.openxmlformats.org/officeDocument/2006/relationships/tags" Target="../tags/tag2323.xml"/><Relationship Id="rId11" Type="http://schemas.openxmlformats.org/officeDocument/2006/relationships/tags" Target="../tags/tag2328.xml"/><Relationship Id="rId24" Type="http://schemas.openxmlformats.org/officeDocument/2006/relationships/tags" Target="../tags/tag2341.xml"/><Relationship Id="rId32" Type="http://schemas.openxmlformats.org/officeDocument/2006/relationships/slide" Target="slide289.xml"/><Relationship Id="rId5" Type="http://schemas.openxmlformats.org/officeDocument/2006/relationships/tags" Target="../tags/tag2322.xml"/><Relationship Id="rId15" Type="http://schemas.openxmlformats.org/officeDocument/2006/relationships/tags" Target="../tags/tag2332.xml"/><Relationship Id="rId23" Type="http://schemas.openxmlformats.org/officeDocument/2006/relationships/tags" Target="../tags/tag2340.xml"/><Relationship Id="rId28" Type="http://schemas.openxmlformats.org/officeDocument/2006/relationships/image" Target="../media/image1.emf"/><Relationship Id="rId10" Type="http://schemas.openxmlformats.org/officeDocument/2006/relationships/tags" Target="../tags/tag2327.xml"/><Relationship Id="rId19" Type="http://schemas.openxmlformats.org/officeDocument/2006/relationships/tags" Target="../tags/tag2336.xml"/><Relationship Id="rId31" Type="http://schemas.openxmlformats.org/officeDocument/2006/relationships/slide" Target="slide291.xml"/><Relationship Id="rId4" Type="http://schemas.openxmlformats.org/officeDocument/2006/relationships/tags" Target="../tags/tag2321.xml"/><Relationship Id="rId9" Type="http://schemas.openxmlformats.org/officeDocument/2006/relationships/tags" Target="../tags/tag2326.xml"/><Relationship Id="rId14" Type="http://schemas.openxmlformats.org/officeDocument/2006/relationships/tags" Target="../tags/tag2331.xml"/><Relationship Id="rId22" Type="http://schemas.openxmlformats.org/officeDocument/2006/relationships/tags" Target="../tags/tag2339.xml"/><Relationship Id="rId27" Type="http://schemas.openxmlformats.org/officeDocument/2006/relationships/oleObject" Target="../embeddings/oleObject180.bin"/><Relationship Id="rId30" Type="http://schemas.openxmlformats.org/officeDocument/2006/relationships/slide" Target="slide293.xml"/><Relationship Id="rId35" Type="http://schemas.openxmlformats.org/officeDocument/2006/relationships/slide" Target="slide283.xml"/><Relationship Id="rId8" Type="http://schemas.openxmlformats.org/officeDocument/2006/relationships/tags" Target="../tags/tag232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8" Type="http://schemas.openxmlformats.org/officeDocument/2006/relationships/tags" Target="../tags/tag2350.xml"/><Relationship Id="rId13" Type="http://schemas.openxmlformats.org/officeDocument/2006/relationships/tags" Target="../tags/tag2355.xml"/><Relationship Id="rId18" Type="http://schemas.openxmlformats.org/officeDocument/2006/relationships/tags" Target="../tags/tag2360.xml"/><Relationship Id="rId26" Type="http://schemas.openxmlformats.org/officeDocument/2006/relationships/slide" Target="slide295.xml"/><Relationship Id="rId3" Type="http://schemas.openxmlformats.org/officeDocument/2006/relationships/tags" Target="../tags/tag2345.xml"/><Relationship Id="rId21" Type="http://schemas.openxmlformats.org/officeDocument/2006/relationships/tags" Target="../tags/tag2363.xml"/><Relationship Id="rId7" Type="http://schemas.openxmlformats.org/officeDocument/2006/relationships/tags" Target="../tags/tag2349.xml"/><Relationship Id="rId12" Type="http://schemas.openxmlformats.org/officeDocument/2006/relationships/tags" Target="../tags/tag2354.xml"/><Relationship Id="rId17" Type="http://schemas.openxmlformats.org/officeDocument/2006/relationships/tags" Target="../tags/tag2359.xml"/><Relationship Id="rId25" Type="http://schemas.openxmlformats.org/officeDocument/2006/relationships/slideLayout" Target="../slideLayouts/slideLayout6.xml"/><Relationship Id="rId2" Type="http://schemas.openxmlformats.org/officeDocument/2006/relationships/tags" Target="../tags/tag2344.xml"/><Relationship Id="rId16" Type="http://schemas.openxmlformats.org/officeDocument/2006/relationships/tags" Target="../tags/tag2358.xml"/><Relationship Id="rId20" Type="http://schemas.openxmlformats.org/officeDocument/2006/relationships/tags" Target="../tags/tag2362.xml"/><Relationship Id="rId29" Type="http://schemas.openxmlformats.org/officeDocument/2006/relationships/slide" Target="slide289.xml"/><Relationship Id="rId1" Type="http://schemas.openxmlformats.org/officeDocument/2006/relationships/tags" Target="../tags/tag2343.xml"/><Relationship Id="rId6" Type="http://schemas.openxmlformats.org/officeDocument/2006/relationships/tags" Target="../tags/tag2348.xml"/><Relationship Id="rId11" Type="http://schemas.openxmlformats.org/officeDocument/2006/relationships/tags" Target="../tags/tag2353.xml"/><Relationship Id="rId24" Type="http://schemas.openxmlformats.org/officeDocument/2006/relationships/tags" Target="../tags/tag2366.xml"/><Relationship Id="rId32" Type="http://schemas.openxmlformats.org/officeDocument/2006/relationships/slide" Target="slide283.xml"/><Relationship Id="rId5" Type="http://schemas.openxmlformats.org/officeDocument/2006/relationships/tags" Target="../tags/tag2347.xml"/><Relationship Id="rId15" Type="http://schemas.openxmlformats.org/officeDocument/2006/relationships/tags" Target="../tags/tag2357.xml"/><Relationship Id="rId23" Type="http://schemas.openxmlformats.org/officeDocument/2006/relationships/tags" Target="../tags/tag2365.xml"/><Relationship Id="rId28" Type="http://schemas.openxmlformats.org/officeDocument/2006/relationships/slide" Target="slide291.xml"/><Relationship Id="rId10" Type="http://schemas.openxmlformats.org/officeDocument/2006/relationships/tags" Target="../tags/tag2352.xml"/><Relationship Id="rId19" Type="http://schemas.openxmlformats.org/officeDocument/2006/relationships/tags" Target="../tags/tag2361.xml"/><Relationship Id="rId31" Type="http://schemas.openxmlformats.org/officeDocument/2006/relationships/slide" Target="slide285.xml"/><Relationship Id="rId4" Type="http://schemas.openxmlformats.org/officeDocument/2006/relationships/tags" Target="../tags/tag2346.xml"/><Relationship Id="rId9" Type="http://schemas.openxmlformats.org/officeDocument/2006/relationships/tags" Target="../tags/tag2351.xml"/><Relationship Id="rId14" Type="http://schemas.openxmlformats.org/officeDocument/2006/relationships/tags" Target="../tags/tag2356.xml"/><Relationship Id="rId22" Type="http://schemas.openxmlformats.org/officeDocument/2006/relationships/tags" Target="../tags/tag2364.xml"/><Relationship Id="rId27" Type="http://schemas.openxmlformats.org/officeDocument/2006/relationships/slide" Target="slide293.xml"/><Relationship Id="rId30" Type="http://schemas.openxmlformats.org/officeDocument/2006/relationships/slide" Target="slide28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8" Type="http://schemas.openxmlformats.org/officeDocument/2006/relationships/tags" Target="../tags/tag2374.xml"/><Relationship Id="rId13" Type="http://schemas.openxmlformats.org/officeDocument/2006/relationships/tags" Target="../tags/tag2379.xml"/><Relationship Id="rId18" Type="http://schemas.openxmlformats.org/officeDocument/2006/relationships/tags" Target="../tags/tag2384.xml"/><Relationship Id="rId26" Type="http://schemas.openxmlformats.org/officeDocument/2006/relationships/slide" Target="slide295.xml"/><Relationship Id="rId3" Type="http://schemas.openxmlformats.org/officeDocument/2006/relationships/tags" Target="../tags/tag2369.xml"/><Relationship Id="rId21" Type="http://schemas.openxmlformats.org/officeDocument/2006/relationships/tags" Target="../tags/tag2387.xml"/><Relationship Id="rId7" Type="http://schemas.openxmlformats.org/officeDocument/2006/relationships/tags" Target="../tags/tag2373.xml"/><Relationship Id="rId12" Type="http://schemas.openxmlformats.org/officeDocument/2006/relationships/tags" Target="../tags/tag2378.xml"/><Relationship Id="rId17" Type="http://schemas.openxmlformats.org/officeDocument/2006/relationships/tags" Target="../tags/tag2383.xml"/><Relationship Id="rId25" Type="http://schemas.openxmlformats.org/officeDocument/2006/relationships/slideLayout" Target="../slideLayouts/slideLayout6.xml"/><Relationship Id="rId2" Type="http://schemas.openxmlformats.org/officeDocument/2006/relationships/tags" Target="../tags/tag2368.xml"/><Relationship Id="rId16" Type="http://schemas.openxmlformats.org/officeDocument/2006/relationships/tags" Target="../tags/tag2382.xml"/><Relationship Id="rId20" Type="http://schemas.openxmlformats.org/officeDocument/2006/relationships/tags" Target="../tags/tag2386.xml"/><Relationship Id="rId29" Type="http://schemas.openxmlformats.org/officeDocument/2006/relationships/slide" Target="slide289.xml"/><Relationship Id="rId1" Type="http://schemas.openxmlformats.org/officeDocument/2006/relationships/tags" Target="../tags/tag2367.xml"/><Relationship Id="rId6" Type="http://schemas.openxmlformats.org/officeDocument/2006/relationships/tags" Target="../tags/tag2372.xml"/><Relationship Id="rId11" Type="http://schemas.openxmlformats.org/officeDocument/2006/relationships/tags" Target="../tags/tag2377.xml"/><Relationship Id="rId24" Type="http://schemas.openxmlformats.org/officeDocument/2006/relationships/tags" Target="../tags/tag2390.xml"/><Relationship Id="rId32" Type="http://schemas.openxmlformats.org/officeDocument/2006/relationships/slide" Target="slide283.xml"/><Relationship Id="rId5" Type="http://schemas.openxmlformats.org/officeDocument/2006/relationships/tags" Target="../tags/tag2371.xml"/><Relationship Id="rId15" Type="http://schemas.openxmlformats.org/officeDocument/2006/relationships/tags" Target="../tags/tag2381.xml"/><Relationship Id="rId23" Type="http://schemas.openxmlformats.org/officeDocument/2006/relationships/tags" Target="../tags/tag2389.xml"/><Relationship Id="rId28" Type="http://schemas.openxmlformats.org/officeDocument/2006/relationships/slide" Target="slide291.xml"/><Relationship Id="rId10" Type="http://schemas.openxmlformats.org/officeDocument/2006/relationships/tags" Target="../tags/tag2376.xml"/><Relationship Id="rId19" Type="http://schemas.openxmlformats.org/officeDocument/2006/relationships/tags" Target="../tags/tag2385.xml"/><Relationship Id="rId31" Type="http://schemas.openxmlformats.org/officeDocument/2006/relationships/slide" Target="slide285.xml"/><Relationship Id="rId4" Type="http://schemas.openxmlformats.org/officeDocument/2006/relationships/tags" Target="../tags/tag2370.xml"/><Relationship Id="rId9" Type="http://schemas.openxmlformats.org/officeDocument/2006/relationships/tags" Target="../tags/tag2375.xml"/><Relationship Id="rId14" Type="http://schemas.openxmlformats.org/officeDocument/2006/relationships/tags" Target="../tags/tag2380.xml"/><Relationship Id="rId22" Type="http://schemas.openxmlformats.org/officeDocument/2006/relationships/tags" Target="../tags/tag2388.xml"/><Relationship Id="rId27" Type="http://schemas.openxmlformats.org/officeDocument/2006/relationships/slide" Target="slide293.xml"/><Relationship Id="rId30" Type="http://schemas.openxmlformats.org/officeDocument/2006/relationships/slide" Target="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8" Type="http://schemas.openxmlformats.org/officeDocument/2006/relationships/tags" Target="../tags/tag2398.xml"/><Relationship Id="rId13" Type="http://schemas.openxmlformats.org/officeDocument/2006/relationships/tags" Target="../tags/tag2403.xml"/><Relationship Id="rId18" Type="http://schemas.openxmlformats.org/officeDocument/2006/relationships/tags" Target="../tags/tag2408.xml"/><Relationship Id="rId26" Type="http://schemas.openxmlformats.org/officeDocument/2006/relationships/slide" Target="slide295.xml"/><Relationship Id="rId3" Type="http://schemas.openxmlformats.org/officeDocument/2006/relationships/tags" Target="../tags/tag2393.xml"/><Relationship Id="rId21" Type="http://schemas.openxmlformats.org/officeDocument/2006/relationships/tags" Target="../tags/tag2411.xml"/><Relationship Id="rId7" Type="http://schemas.openxmlformats.org/officeDocument/2006/relationships/tags" Target="../tags/tag2397.xml"/><Relationship Id="rId12" Type="http://schemas.openxmlformats.org/officeDocument/2006/relationships/tags" Target="../tags/tag2402.xml"/><Relationship Id="rId17" Type="http://schemas.openxmlformats.org/officeDocument/2006/relationships/tags" Target="../tags/tag2407.xml"/><Relationship Id="rId25" Type="http://schemas.openxmlformats.org/officeDocument/2006/relationships/slideLayout" Target="../slideLayouts/slideLayout6.xml"/><Relationship Id="rId2" Type="http://schemas.openxmlformats.org/officeDocument/2006/relationships/tags" Target="../tags/tag2392.xml"/><Relationship Id="rId16" Type="http://schemas.openxmlformats.org/officeDocument/2006/relationships/tags" Target="../tags/tag2406.xml"/><Relationship Id="rId20" Type="http://schemas.openxmlformats.org/officeDocument/2006/relationships/tags" Target="../tags/tag2410.xml"/><Relationship Id="rId29" Type="http://schemas.openxmlformats.org/officeDocument/2006/relationships/slide" Target="slide289.xml"/><Relationship Id="rId1" Type="http://schemas.openxmlformats.org/officeDocument/2006/relationships/tags" Target="../tags/tag2391.xml"/><Relationship Id="rId6" Type="http://schemas.openxmlformats.org/officeDocument/2006/relationships/tags" Target="../tags/tag2396.xml"/><Relationship Id="rId11" Type="http://schemas.openxmlformats.org/officeDocument/2006/relationships/tags" Target="../tags/tag2401.xml"/><Relationship Id="rId24" Type="http://schemas.openxmlformats.org/officeDocument/2006/relationships/tags" Target="../tags/tag2414.xml"/><Relationship Id="rId32" Type="http://schemas.openxmlformats.org/officeDocument/2006/relationships/slide" Target="slide283.xml"/><Relationship Id="rId5" Type="http://schemas.openxmlformats.org/officeDocument/2006/relationships/tags" Target="../tags/tag2395.xml"/><Relationship Id="rId15" Type="http://schemas.openxmlformats.org/officeDocument/2006/relationships/tags" Target="../tags/tag2405.xml"/><Relationship Id="rId23" Type="http://schemas.openxmlformats.org/officeDocument/2006/relationships/tags" Target="../tags/tag2413.xml"/><Relationship Id="rId28" Type="http://schemas.openxmlformats.org/officeDocument/2006/relationships/slide" Target="slide291.xml"/><Relationship Id="rId10" Type="http://schemas.openxmlformats.org/officeDocument/2006/relationships/tags" Target="../tags/tag2400.xml"/><Relationship Id="rId19" Type="http://schemas.openxmlformats.org/officeDocument/2006/relationships/tags" Target="../tags/tag2409.xml"/><Relationship Id="rId31" Type="http://schemas.openxmlformats.org/officeDocument/2006/relationships/slide" Target="slide285.xml"/><Relationship Id="rId4" Type="http://schemas.openxmlformats.org/officeDocument/2006/relationships/tags" Target="../tags/tag2394.xml"/><Relationship Id="rId9" Type="http://schemas.openxmlformats.org/officeDocument/2006/relationships/tags" Target="../tags/tag2399.xml"/><Relationship Id="rId14" Type="http://schemas.openxmlformats.org/officeDocument/2006/relationships/tags" Target="../tags/tag2404.xml"/><Relationship Id="rId22" Type="http://schemas.openxmlformats.org/officeDocument/2006/relationships/tags" Target="../tags/tag2412.xml"/><Relationship Id="rId27" Type="http://schemas.openxmlformats.org/officeDocument/2006/relationships/slide" Target="slide293.xml"/><Relationship Id="rId30" Type="http://schemas.openxmlformats.org/officeDocument/2006/relationships/slide" Target="slide287.xml"/></Relationships>
</file>

<file path=ppt/slides/_rels/slide29.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slide" Target="slide41.xml"/><Relationship Id="rId3" Type="http://schemas.openxmlformats.org/officeDocument/2006/relationships/tags" Target="../tags/tag318.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slide" Target="slide50.xml"/><Relationship Id="rId2" Type="http://schemas.openxmlformats.org/officeDocument/2006/relationships/tags" Target="../tags/tag317.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16.xml"/><Relationship Id="rId6" Type="http://schemas.openxmlformats.org/officeDocument/2006/relationships/tags" Target="../tags/tag321.xml"/><Relationship Id="rId11" Type="http://schemas.openxmlformats.org/officeDocument/2006/relationships/tags" Target="../tags/tag326.xml"/><Relationship Id="rId5" Type="http://schemas.openxmlformats.org/officeDocument/2006/relationships/tags" Target="../tags/tag320.xml"/><Relationship Id="rId15" Type="http://schemas.openxmlformats.org/officeDocument/2006/relationships/tags" Target="../tags/tag330.xml"/><Relationship Id="rId10" Type="http://schemas.openxmlformats.org/officeDocument/2006/relationships/tags" Target="../tags/tag325.xml"/><Relationship Id="rId19" Type="http://schemas.openxmlformats.org/officeDocument/2006/relationships/slide" Target="slide29.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8" Type="http://schemas.openxmlformats.org/officeDocument/2006/relationships/tags" Target="../tags/tag2422.xml"/><Relationship Id="rId13" Type="http://schemas.openxmlformats.org/officeDocument/2006/relationships/tags" Target="../tags/tag2427.xml"/><Relationship Id="rId18" Type="http://schemas.openxmlformats.org/officeDocument/2006/relationships/tags" Target="../tags/tag2432.xml"/><Relationship Id="rId26" Type="http://schemas.openxmlformats.org/officeDocument/2006/relationships/slide" Target="slide295.xml"/><Relationship Id="rId3" Type="http://schemas.openxmlformats.org/officeDocument/2006/relationships/tags" Target="../tags/tag2417.xml"/><Relationship Id="rId21" Type="http://schemas.openxmlformats.org/officeDocument/2006/relationships/tags" Target="../tags/tag2435.xml"/><Relationship Id="rId7" Type="http://schemas.openxmlformats.org/officeDocument/2006/relationships/tags" Target="../tags/tag2421.xml"/><Relationship Id="rId12" Type="http://schemas.openxmlformats.org/officeDocument/2006/relationships/tags" Target="../tags/tag2426.xml"/><Relationship Id="rId17" Type="http://schemas.openxmlformats.org/officeDocument/2006/relationships/tags" Target="../tags/tag2431.xml"/><Relationship Id="rId25" Type="http://schemas.openxmlformats.org/officeDocument/2006/relationships/slideLayout" Target="../slideLayouts/slideLayout6.xml"/><Relationship Id="rId2" Type="http://schemas.openxmlformats.org/officeDocument/2006/relationships/tags" Target="../tags/tag2416.xml"/><Relationship Id="rId16" Type="http://schemas.openxmlformats.org/officeDocument/2006/relationships/tags" Target="../tags/tag2430.xml"/><Relationship Id="rId20" Type="http://schemas.openxmlformats.org/officeDocument/2006/relationships/tags" Target="../tags/tag2434.xml"/><Relationship Id="rId29" Type="http://schemas.openxmlformats.org/officeDocument/2006/relationships/slide" Target="slide289.xml"/><Relationship Id="rId1" Type="http://schemas.openxmlformats.org/officeDocument/2006/relationships/tags" Target="../tags/tag2415.xml"/><Relationship Id="rId6" Type="http://schemas.openxmlformats.org/officeDocument/2006/relationships/tags" Target="../tags/tag2420.xml"/><Relationship Id="rId11" Type="http://schemas.openxmlformats.org/officeDocument/2006/relationships/tags" Target="../tags/tag2425.xml"/><Relationship Id="rId24" Type="http://schemas.openxmlformats.org/officeDocument/2006/relationships/tags" Target="../tags/tag2438.xml"/><Relationship Id="rId32" Type="http://schemas.openxmlformats.org/officeDocument/2006/relationships/slide" Target="slide283.xml"/><Relationship Id="rId5" Type="http://schemas.openxmlformats.org/officeDocument/2006/relationships/tags" Target="../tags/tag2419.xml"/><Relationship Id="rId15" Type="http://schemas.openxmlformats.org/officeDocument/2006/relationships/tags" Target="../tags/tag2429.xml"/><Relationship Id="rId23" Type="http://schemas.openxmlformats.org/officeDocument/2006/relationships/tags" Target="../tags/tag2437.xml"/><Relationship Id="rId28" Type="http://schemas.openxmlformats.org/officeDocument/2006/relationships/slide" Target="slide291.xml"/><Relationship Id="rId10" Type="http://schemas.openxmlformats.org/officeDocument/2006/relationships/tags" Target="../tags/tag2424.xml"/><Relationship Id="rId19" Type="http://schemas.openxmlformats.org/officeDocument/2006/relationships/tags" Target="../tags/tag2433.xml"/><Relationship Id="rId31" Type="http://schemas.openxmlformats.org/officeDocument/2006/relationships/slide" Target="slide285.xml"/><Relationship Id="rId4" Type="http://schemas.openxmlformats.org/officeDocument/2006/relationships/tags" Target="../tags/tag2418.xml"/><Relationship Id="rId9" Type="http://schemas.openxmlformats.org/officeDocument/2006/relationships/tags" Target="../tags/tag2423.xml"/><Relationship Id="rId14" Type="http://schemas.openxmlformats.org/officeDocument/2006/relationships/tags" Target="../tags/tag2428.xml"/><Relationship Id="rId22" Type="http://schemas.openxmlformats.org/officeDocument/2006/relationships/tags" Target="../tags/tag2436.xml"/><Relationship Id="rId27" Type="http://schemas.openxmlformats.org/officeDocument/2006/relationships/slide" Target="slide293.xml"/><Relationship Id="rId30" Type="http://schemas.openxmlformats.org/officeDocument/2006/relationships/slide" Target="slide28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8" Type="http://schemas.openxmlformats.org/officeDocument/2006/relationships/tags" Target="../tags/tag2446.xml"/><Relationship Id="rId13" Type="http://schemas.openxmlformats.org/officeDocument/2006/relationships/tags" Target="../tags/tag2451.xml"/><Relationship Id="rId18" Type="http://schemas.openxmlformats.org/officeDocument/2006/relationships/tags" Target="../tags/tag2456.xml"/><Relationship Id="rId26" Type="http://schemas.openxmlformats.org/officeDocument/2006/relationships/slide" Target="slide295.xml"/><Relationship Id="rId3" Type="http://schemas.openxmlformats.org/officeDocument/2006/relationships/tags" Target="../tags/tag2441.xml"/><Relationship Id="rId21" Type="http://schemas.openxmlformats.org/officeDocument/2006/relationships/tags" Target="../tags/tag2459.xml"/><Relationship Id="rId7" Type="http://schemas.openxmlformats.org/officeDocument/2006/relationships/tags" Target="../tags/tag2445.xml"/><Relationship Id="rId12" Type="http://schemas.openxmlformats.org/officeDocument/2006/relationships/tags" Target="../tags/tag2450.xml"/><Relationship Id="rId17" Type="http://schemas.openxmlformats.org/officeDocument/2006/relationships/tags" Target="../tags/tag2455.xml"/><Relationship Id="rId25" Type="http://schemas.openxmlformats.org/officeDocument/2006/relationships/slideLayout" Target="../slideLayouts/slideLayout6.xml"/><Relationship Id="rId2" Type="http://schemas.openxmlformats.org/officeDocument/2006/relationships/tags" Target="../tags/tag2440.xml"/><Relationship Id="rId16" Type="http://schemas.openxmlformats.org/officeDocument/2006/relationships/tags" Target="../tags/tag2454.xml"/><Relationship Id="rId20" Type="http://schemas.openxmlformats.org/officeDocument/2006/relationships/tags" Target="../tags/tag2458.xml"/><Relationship Id="rId29" Type="http://schemas.openxmlformats.org/officeDocument/2006/relationships/slide" Target="slide289.xml"/><Relationship Id="rId1" Type="http://schemas.openxmlformats.org/officeDocument/2006/relationships/tags" Target="../tags/tag2439.xml"/><Relationship Id="rId6" Type="http://schemas.openxmlformats.org/officeDocument/2006/relationships/tags" Target="../tags/tag2444.xml"/><Relationship Id="rId11" Type="http://schemas.openxmlformats.org/officeDocument/2006/relationships/tags" Target="../tags/tag2449.xml"/><Relationship Id="rId24" Type="http://schemas.openxmlformats.org/officeDocument/2006/relationships/tags" Target="../tags/tag2462.xml"/><Relationship Id="rId32" Type="http://schemas.openxmlformats.org/officeDocument/2006/relationships/slide" Target="slide283.xml"/><Relationship Id="rId5" Type="http://schemas.openxmlformats.org/officeDocument/2006/relationships/tags" Target="../tags/tag2443.xml"/><Relationship Id="rId15" Type="http://schemas.openxmlformats.org/officeDocument/2006/relationships/tags" Target="../tags/tag2453.xml"/><Relationship Id="rId23" Type="http://schemas.openxmlformats.org/officeDocument/2006/relationships/tags" Target="../tags/tag2461.xml"/><Relationship Id="rId28" Type="http://schemas.openxmlformats.org/officeDocument/2006/relationships/slide" Target="slide291.xml"/><Relationship Id="rId10" Type="http://schemas.openxmlformats.org/officeDocument/2006/relationships/tags" Target="../tags/tag2448.xml"/><Relationship Id="rId19" Type="http://schemas.openxmlformats.org/officeDocument/2006/relationships/tags" Target="../tags/tag2457.xml"/><Relationship Id="rId31" Type="http://schemas.openxmlformats.org/officeDocument/2006/relationships/slide" Target="slide285.xml"/><Relationship Id="rId4" Type="http://schemas.openxmlformats.org/officeDocument/2006/relationships/tags" Target="../tags/tag2442.xml"/><Relationship Id="rId9" Type="http://schemas.openxmlformats.org/officeDocument/2006/relationships/tags" Target="../tags/tag2447.xml"/><Relationship Id="rId14" Type="http://schemas.openxmlformats.org/officeDocument/2006/relationships/tags" Target="../tags/tag2452.xml"/><Relationship Id="rId22" Type="http://schemas.openxmlformats.org/officeDocument/2006/relationships/tags" Target="../tags/tag2460.xml"/><Relationship Id="rId27" Type="http://schemas.openxmlformats.org/officeDocument/2006/relationships/slide" Target="slide293.xml"/><Relationship Id="rId30" Type="http://schemas.openxmlformats.org/officeDocument/2006/relationships/slide" Target="slide28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8" Type="http://schemas.openxmlformats.org/officeDocument/2006/relationships/tags" Target="../tags/tag2470.xml"/><Relationship Id="rId13" Type="http://schemas.openxmlformats.org/officeDocument/2006/relationships/tags" Target="../tags/tag2475.xml"/><Relationship Id="rId18" Type="http://schemas.openxmlformats.org/officeDocument/2006/relationships/tags" Target="../tags/tag2480.xml"/><Relationship Id="rId26" Type="http://schemas.openxmlformats.org/officeDocument/2006/relationships/slide" Target="slide295.xml"/><Relationship Id="rId3" Type="http://schemas.openxmlformats.org/officeDocument/2006/relationships/tags" Target="../tags/tag2465.xml"/><Relationship Id="rId21" Type="http://schemas.openxmlformats.org/officeDocument/2006/relationships/tags" Target="../tags/tag2483.xml"/><Relationship Id="rId7" Type="http://schemas.openxmlformats.org/officeDocument/2006/relationships/tags" Target="../tags/tag2469.xml"/><Relationship Id="rId12" Type="http://schemas.openxmlformats.org/officeDocument/2006/relationships/tags" Target="../tags/tag2474.xml"/><Relationship Id="rId17" Type="http://schemas.openxmlformats.org/officeDocument/2006/relationships/tags" Target="../tags/tag2479.xml"/><Relationship Id="rId25" Type="http://schemas.openxmlformats.org/officeDocument/2006/relationships/slideLayout" Target="../slideLayouts/slideLayout6.xml"/><Relationship Id="rId2" Type="http://schemas.openxmlformats.org/officeDocument/2006/relationships/tags" Target="../tags/tag2464.xml"/><Relationship Id="rId16" Type="http://schemas.openxmlformats.org/officeDocument/2006/relationships/tags" Target="../tags/tag2478.xml"/><Relationship Id="rId20" Type="http://schemas.openxmlformats.org/officeDocument/2006/relationships/tags" Target="../tags/tag2482.xml"/><Relationship Id="rId29" Type="http://schemas.openxmlformats.org/officeDocument/2006/relationships/slide" Target="slide289.xml"/><Relationship Id="rId1" Type="http://schemas.openxmlformats.org/officeDocument/2006/relationships/tags" Target="../tags/tag2463.xml"/><Relationship Id="rId6" Type="http://schemas.openxmlformats.org/officeDocument/2006/relationships/tags" Target="../tags/tag2468.xml"/><Relationship Id="rId11" Type="http://schemas.openxmlformats.org/officeDocument/2006/relationships/tags" Target="../tags/tag2473.xml"/><Relationship Id="rId24" Type="http://schemas.openxmlformats.org/officeDocument/2006/relationships/tags" Target="../tags/tag2486.xml"/><Relationship Id="rId32" Type="http://schemas.openxmlformats.org/officeDocument/2006/relationships/slide" Target="slide283.xml"/><Relationship Id="rId5" Type="http://schemas.openxmlformats.org/officeDocument/2006/relationships/tags" Target="../tags/tag2467.xml"/><Relationship Id="rId15" Type="http://schemas.openxmlformats.org/officeDocument/2006/relationships/tags" Target="../tags/tag2477.xml"/><Relationship Id="rId23" Type="http://schemas.openxmlformats.org/officeDocument/2006/relationships/tags" Target="../tags/tag2485.xml"/><Relationship Id="rId28" Type="http://schemas.openxmlformats.org/officeDocument/2006/relationships/slide" Target="slide291.xml"/><Relationship Id="rId10" Type="http://schemas.openxmlformats.org/officeDocument/2006/relationships/tags" Target="../tags/tag2472.xml"/><Relationship Id="rId19" Type="http://schemas.openxmlformats.org/officeDocument/2006/relationships/tags" Target="../tags/tag2481.xml"/><Relationship Id="rId31" Type="http://schemas.openxmlformats.org/officeDocument/2006/relationships/slide" Target="slide285.xml"/><Relationship Id="rId4" Type="http://schemas.openxmlformats.org/officeDocument/2006/relationships/tags" Target="../tags/tag2466.xml"/><Relationship Id="rId9" Type="http://schemas.openxmlformats.org/officeDocument/2006/relationships/tags" Target="../tags/tag2471.xml"/><Relationship Id="rId14" Type="http://schemas.openxmlformats.org/officeDocument/2006/relationships/tags" Target="../tags/tag2476.xml"/><Relationship Id="rId22" Type="http://schemas.openxmlformats.org/officeDocument/2006/relationships/tags" Target="../tags/tag2484.xml"/><Relationship Id="rId27" Type="http://schemas.openxmlformats.org/officeDocument/2006/relationships/slide" Target="slide293.xml"/><Relationship Id="rId30" Type="http://schemas.openxmlformats.org/officeDocument/2006/relationships/slide" Target="slide28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5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8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68.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2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45.xml"/><Relationship Id="rId35" Type="http://schemas.openxmlformats.org/officeDocument/2006/relationships/slide" Target="slide9.xml"/><Relationship Id="rId8" Type="http://schemas.openxmlformats.org/officeDocument/2006/relationships/tags" Target="../tags/tag10.xml"/><Relationship Id="rId3"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333.xml"/><Relationship Id="rId5" Type="http://schemas.openxmlformats.org/officeDocument/2006/relationships/image" Target="../media/image20.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334.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35.xml"/><Relationship Id="rId5" Type="http://schemas.openxmlformats.org/officeDocument/2006/relationships/image" Target="../media/image21.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36.xml"/><Relationship Id="rId5" Type="http://schemas.openxmlformats.org/officeDocument/2006/relationships/image" Target="../media/image22.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37.xml"/><Relationship Id="rId5" Type="http://schemas.openxmlformats.org/officeDocument/2006/relationships/image" Target="../media/image23.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24.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9.xml"/><Relationship Id="rId5" Type="http://schemas.openxmlformats.org/officeDocument/2006/relationships/image" Target="../media/image25.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0.xml"/><Relationship Id="rId5" Type="http://schemas.openxmlformats.org/officeDocument/2006/relationships/image" Target="../media/image26.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41.xml"/><Relationship Id="rId5" Type="http://schemas.openxmlformats.org/officeDocument/2006/relationships/image" Target="../media/image27.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42.xml"/><Relationship Id="rId5" Type="http://schemas.openxmlformats.org/officeDocument/2006/relationships/image" Target="../media/image28.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tags" Target="../tags/tag355.xml"/><Relationship Id="rId18" Type="http://schemas.openxmlformats.org/officeDocument/2006/relationships/slide" Target="slide41.xml"/><Relationship Id="rId3" Type="http://schemas.openxmlformats.org/officeDocument/2006/relationships/tags" Target="../tags/tag345.xml"/><Relationship Id="rId7" Type="http://schemas.openxmlformats.org/officeDocument/2006/relationships/tags" Target="../tags/tag349.xml"/><Relationship Id="rId12" Type="http://schemas.openxmlformats.org/officeDocument/2006/relationships/tags" Target="../tags/tag354.xml"/><Relationship Id="rId17" Type="http://schemas.openxmlformats.org/officeDocument/2006/relationships/slide" Target="slide50.xml"/><Relationship Id="rId2" Type="http://schemas.openxmlformats.org/officeDocument/2006/relationships/tags" Target="../tags/tag344.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tags" Target="../tags/tag353.xml"/><Relationship Id="rId5" Type="http://schemas.openxmlformats.org/officeDocument/2006/relationships/tags" Target="../tags/tag347.xml"/><Relationship Id="rId15" Type="http://schemas.openxmlformats.org/officeDocument/2006/relationships/tags" Target="../tags/tag357.xml"/><Relationship Id="rId10" Type="http://schemas.openxmlformats.org/officeDocument/2006/relationships/tags" Target="../tags/tag352.xml"/><Relationship Id="rId19" Type="http://schemas.openxmlformats.org/officeDocument/2006/relationships/slide" Target="slide29.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tags" Target="../tags/tag35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360.xml"/><Relationship Id="rId5" Type="http://schemas.openxmlformats.org/officeDocument/2006/relationships/image" Target="../media/image31.pn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61.xml"/><Relationship Id="rId5" Type="http://schemas.openxmlformats.org/officeDocument/2006/relationships/image" Target="../media/image32.png"/><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362.xml"/><Relationship Id="rId5" Type="http://schemas.openxmlformats.org/officeDocument/2006/relationships/image" Target="../media/image33.png"/><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363.xml"/><Relationship Id="rId5" Type="http://schemas.openxmlformats.org/officeDocument/2006/relationships/image" Target="../media/image34.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364.xml"/><Relationship Id="rId5" Type="http://schemas.openxmlformats.org/officeDocument/2006/relationships/image" Target="../media/image35.png"/><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365.xml"/><Relationship Id="rId5" Type="http://schemas.openxmlformats.org/officeDocument/2006/relationships/image" Target="../media/image36.png"/><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366.xml"/><Relationship Id="rId5" Type="http://schemas.openxmlformats.org/officeDocument/2006/relationships/image" Target="../media/image37.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5.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5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81.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68.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221.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45.xml"/><Relationship Id="rId35" Type="http://schemas.openxmlformats.org/officeDocument/2006/relationships/slide" Target="slide9.xml"/><Relationship Id="rId8" Type="http://schemas.openxmlformats.org/officeDocument/2006/relationships/tags" Target="../tags/tag38.xml"/></Relationships>
</file>

<file path=ppt/slides/_rels/slide50.xml.rels><?xml version="1.0" encoding="UTF-8" standalone="yes"?>
<Relationships xmlns="http://schemas.openxmlformats.org/package/2006/relationships"><Relationship Id="rId8" Type="http://schemas.openxmlformats.org/officeDocument/2006/relationships/tags" Target="../tags/tag374.xml"/><Relationship Id="rId13" Type="http://schemas.openxmlformats.org/officeDocument/2006/relationships/tags" Target="../tags/tag379.xml"/><Relationship Id="rId18" Type="http://schemas.openxmlformats.org/officeDocument/2006/relationships/slide" Target="slide41.xml"/><Relationship Id="rId3" Type="http://schemas.openxmlformats.org/officeDocument/2006/relationships/tags" Target="../tags/tag369.xml"/><Relationship Id="rId7" Type="http://schemas.openxmlformats.org/officeDocument/2006/relationships/tags" Target="../tags/tag373.xml"/><Relationship Id="rId12" Type="http://schemas.openxmlformats.org/officeDocument/2006/relationships/tags" Target="../tags/tag378.xml"/><Relationship Id="rId17" Type="http://schemas.openxmlformats.org/officeDocument/2006/relationships/slide" Target="slide50.xml"/><Relationship Id="rId2" Type="http://schemas.openxmlformats.org/officeDocument/2006/relationships/tags" Target="../tags/tag368.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tags" Target="../tags/tag377.xml"/><Relationship Id="rId5" Type="http://schemas.openxmlformats.org/officeDocument/2006/relationships/tags" Target="../tags/tag371.xml"/><Relationship Id="rId15" Type="http://schemas.openxmlformats.org/officeDocument/2006/relationships/tags" Target="../tags/tag381.xml"/><Relationship Id="rId10" Type="http://schemas.openxmlformats.org/officeDocument/2006/relationships/tags" Target="../tags/tag376.xml"/><Relationship Id="rId19" Type="http://schemas.openxmlformats.org/officeDocument/2006/relationships/slide" Target="slide29.xml"/><Relationship Id="rId4" Type="http://schemas.openxmlformats.org/officeDocument/2006/relationships/tags" Target="../tags/tag370.xml"/><Relationship Id="rId9" Type="http://schemas.openxmlformats.org/officeDocument/2006/relationships/tags" Target="../tags/tag375.xml"/><Relationship Id="rId14" Type="http://schemas.openxmlformats.org/officeDocument/2006/relationships/tags" Target="../tags/tag380.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382.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383.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384.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385.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13" Type="http://schemas.openxmlformats.org/officeDocument/2006/relationships/tags" Target="../tags/tag398.xml"/><Relationship Id="rId18" Type="http://schemas.openxmlformats.org/officeDocument/2006/relationships/tags" Target="../tags/tag403.xml"/><Relationship Id="rId26" Type="http://schemas.openxmlformats.org/officeDocument/2006/relationships/tags" Target="../tags/tag411.xml"/><Relationship Id="rId3" Type="http://schemas.openxmlformats.org/officeDocument/2006/relationships/tags" Target="../tags/tag388.xml"/><Relationship Id="rId21" Type="http://schemas.openxmlformats.org/officeDocument/2006/relationships/tags" Target="../tags/tag406.xml"/><Relationship Id="rId34" Type="http://schemas.openxmlformats.org/officeDocument/2006/relationships/slide" Target="slide25.xml"/><Relationship Id="rId7" Type="http://schemas.openxmlformats.org/officeDocument/2006/relationships/tags" Target="../tags/tag392.xml"/><Relationship Id="rId12" Type="http://schemas.openxmlformats.org/officeDocument/2006/relationships/tags" Target="../tags/tag397.xml"/><Relationship Id="rId17" Type="http://schemas.openxmlformats.org/officeDocument/2006/relationships/tags" Target="../tags/tag402.xml"/><Relationship Id="rId25" Type="http://schemas.openxmlformats.org/officeDocument/2006/relationships/tags" Target="../tags/tag410.xml"/><Relationship Id="rId33" Type="http://schemas.openxmlformats.org/officeDocument/2006/relationships/slide" Target="slide55.xml"/><Relationship Id="rId2" Type="http://schemas.openxmlformats.org/officeDocument/2006/relationships/tags" Target="../tags/tag387.xml"/><Relationship Id="rId16" Type="http://schemas.openxmlformats.org/officeDocument/2006/relationships/tags" Target="../tags/tag401.xml"/><Relationship Id="rId20" Type="http://schemas.openxmlformats.org/officeDocument/2006/relationships/tags" Target="../tags/tag405.xml"/><Relationship Id="rId29" Type="http://schemas.openxmlformats.org/officeDocument/2006/relationships/slide" Target="slide281.xml"/><Relationship Id="rId1" Type="http://schemas.openxmlformats.org/officeDocument/2006/relationships/tags" Target="../tags/tag386.xml"/><Relationship Id="rId6" Type="http://schemas.openxmlformats.org/officeDocument/2006/relationships/tags" Target="../tags/tag391.xml"/><Relationship Id="rId11" Type="http://schemas.openxmlformats.org/officeDocument/2006/relationships/tags" Target="../tags/tag396.xml"/><Relationship Id="rId24" Type="http://schemas.openxmlformats.org/officeDocument/2006/relationships/tags" Target="../tags/tag409.xml"/><Relationship Id="rId32" Type="http://schemas.openxmlformats.org/officeDocument/2006/relationships/slide" Target="slide168.xml"/><Relationship Id="rId5" Type="http://schemas.openxmlformats.org/officeDocument/2006/relationships/tags" Target="../tags/tag390.xml"/><Relationship Id="rId15" Type="http://schemas.openxmlformats.org/officeDocument/2006/relationships/tags" Target="../tags/tag400.xml"/><Relationship Id="rId23" Type="http://schemas.openxmlformats.org/officeDocument/2006/relationships/tags" Target="../tags/tag408.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395.xml"/><Relationship Id="rId19" Type="http://schemas.openxmlformats.org/officeDocument/2006/relationships/tags" Target="../tags/tag404.xml"/><Relationship Id="rId31" Type="http://schemas.openxmlformats.org/officeDocument/2006/relationships/slide" Target="slide221.xml"/><Relationship Id="rId4" Type="http://schemas.openxmlformats.org/officeDocument/2006/relationships/tags" Target="../tags/tag389.xml"/><Relationship Id="rId9" Type="http://schemas.openxmlformats.org/officeDocument/2006/relationships/tags" Target="../tags/tag394.xml"/><Relationship Id="rId14" Type="http://schemas.openxmlformats.org/officeDocument/2006/relationships/tags" Target="../tags/tag399.xml"/><Relationship Id="rId22" Type="http://schemas.openxmlformats.org/officeDocument/2006/relationships/tags" Target="../tags/tag407.xml"/><Relationship Id="rId27" Type="http://schemas.openxmlformats.org/officeDocument/2006/relationships/tags" Target="../tags/tag412.xml"/><Relationship Id="rId30" Type="http://schemas.openxmlformats.org/officeDocument/2006/relationships/slide" Target="slide245.xml"/><Relationship Id="rId35" Type="http://schemas.openxmlformats.org/officeDocument/2006/relationships/slide" Target="slide9.xml"/><Relationship Id="rId8" Type="http://schemas.openxmlformats.org/officeDocument/2006/relationships/tags" Target="../tags/tag393.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413.xml"/><Relationship Id="rId5" Type="http://schemas.openxmlformats.org/officeDocument/2006/relationships/image" Target="../media/image39.png"/><Relationship Id="rId4" Type="http://schemas.openxmlformats.org/officeDocument/2006/relationships/image" Target="../media/image38.emf"/></Relationships>
</file>

<file path=ppt/slides/_rels/slide57.xml.rels><?xml version="1.0" encoding="UTF-8" standalone="yes"?>
<Relationships xmlns="http://schemas.openxmlformats.org/package/2006/relationships"><Relationship Id="rId8" Type="http://schemas.openxmlformats.org/officeDocument/2006/relationships/tags" Target="../tags/tag421.xml"/><Relationship Id="rId13" Type="http://schemas.openxmlformats.org/officeDocument/2006/relationships/tags" Target="../tags/tag426.xml"/><Relationship Id="rId18" Type="http://schemas.openxmlformats.org/officeDocument/2006/relationships/tags" Target="../tags/tag431.xml"/><Relationship Id="rId3" Type="http://schemas.openxmlformats.org/officeDocument/2006/relationships/tags" Target="../tags/tag416.xml"/><Relationship Id="rId21" Type="http://schemas.openxmlformats.org/officeDocument/2006/relationships/slide" Target="slide105.xml"/><Relationship Id="rId7" Type="http://schemas.openxmlformats.org/officeDocument/2006/relationships/tags" Target="../tags/tag420.xml"/><Relationship Id="rId12" Type="http://schemas.openxmlformats.org/officeDocument/2006/relationships/tags" Target="../tags/tag425.xml"/><Relationship Id="rId17" Type="http://schemas.openxmlformats.org/officeDocument/2006/relationships/tags" Target="../tags/tag430.xml"/><Relationship Id="rId2" Type="http://schemas.openxmlformats.org/officeDocument/2006/relationships/tags" Target="../tags/tag415.xml"/><Relationship Id="rId16" Type="http://schemas.openxmlformats.org/officeDocument/2006/relationships/tags" Target="../tags/tag429.xml"/><Relationship Id="rId20" Type="http://schemas.openxmlformats.org/officeDocument/2006/relationships/slide" Target="slide147.xml"/><Relationship Id="rId1" Type="http://schemas.openxmlformats.org/officeDocument/2006/relationships/tags" Target="../tags/tag414.xml"/><Relationship Id="rId6" Type="http://schemas.openxmlformats.org/officeDocument/2006/relationships/tags" Target="../tags/tag419.xml"/><Relationship Id="rId11" Type="http://schemas.openxmlformats.org/officeDocument/2006/relationships/tags" Target="../tags/tag424.xml"/><Relationship Id="rId24" Type="http://schemas.openxmlformats.org/officeDocument/2006/relationships/slide" Target="slide57.xml"/><Relationship Id="rId5" Type="http://schemas.openxmlformats.org/officeDocument/2006/relationships/tags" Target="../tags/tag418.xml"/><Relationship Id="rId15" Type="http://schemas.openxmlformats.org/officeDocument/2006/relationships/tags" Target="../tags/tag428.xml"/><Relationship Id="rId23" Type="http://schemas.openxmlformats.org/officeDocument/2006/relationships/slide" Target="slide59.xml"/><Relationship Id="rId10" Type="http://schemas.openxmlformats.org/officeDocument/2006/relationships/tags" Target="../tags/tag423.xml"/><Relationship Id="rId19" Type="http://schemas.openxmlformats.org/officeDocument/2006/relationships/slideLayout" Target="../slideLayouts/slideLayout6.xml"/><Relationship Id="rId4" Type="http://schemas.openxmlformats.org/officeDocument/2006/relationships/tags" Target="../tags/tag417.xml"/><Relationship Id="rId9" Type="http://schemas.openxmlformats.org/officeDocument/2006/relationships/tags" Target="../tags/tag422.xml"/><Relationship Id="rId14" Type="http://schemas.openxmlformats.org/officeDocument/2006/relationships/tags" Target="../tags/tag427.xml"/><Relationship Id="rId22" Type="http://schemas.openxmlformats.org/officeDocument/2006/relationships/slide" Target="slide90.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432.xml"/><Relationship Id="rId4" Type="http://schemas.openxmlformats.org/officeDocument/2006/relationships/image" Target="../media/image38.emf"/></Relationships>
</file>

<file path=ppt/slides/_rels/slide59.xml.rels><?xml version="1.0" encoding="UTF-8" standalone="yes"?>
<Relationships xmlns="http://schemas.openxmlformats.org/package/2006/relationships"><Relationship Id="rId13" Type="http://schemas.openxmlformats.org/officeDocument/2006/relationships/tags" Target="../tags/tag445.xml"/><Relationship Id="rId18" Type="http://schemas.openxmlformats.org/officeDocument/2006/relationships/tags" Target="../tags/tag450.xml"/><Relationship Id="rId26" Type="http://schemas.openxmlformats.org/officeDocument/2006/relationships/tags" Target="../tags/tag458.xml"/><Relationship Id="rId39" Type="http://schemas.openxmlformats.org/officeDocument/2006/relationships/slide" Target="slide59.xml"/><Relationship Id="rId21" Type="http://schemas.openxmlformats.org/officeDocument/2006/relationships/tags" Target="../tags/tag453.xml"/><Relationship Id="rId34" Type="http://schemas.openxmlformats.org/officeDocument/2006/relationships/slide" Target="slide90.xml"/><Relationship Id="rId7" Type="http://schemas.openxmlformats.org/officeDocument/2006/relationships/tags" Target="../tags/tag439.xml"/><Relationship Id="rId12" Type="http://schemas.openxmlformats.org/officeDocument/2006/relationships/tags" Target="../tags/tag444.xml"/><Relationship Id="rId17" Type="http://schemas.openxmlformats.org/officeDocument/2006/relationships/tags" Target="../tags/tag449.xml"/><Relationship Id="rId25" Type="http://schemas.openxmlformats.org/officeDocument/2006/relationships/tags" Target="../tags/tag457.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434.xml"/><Relationship Id="rId16" Type="http://schemas.openxmlformats.org/officeDocument/2006/relationships/tags" Target="../tags/tag448.xml"/><Relationship Id="rId20" Type="http://schemas.openxmlformats.org/officeDocument/2006/relationships/tags" Target="../tags/tag452.xml"/><Relationship Id="rId29" Type="http://schemas.openxmlformats.org/officeDocument/2006/relationships/tags" Target="../tags/tag461.xml"/><Relationship Id="rId1" Type="http://schemas.openxmlformats.org/officeDocument/2006/relationships/tags" Target="../tags/tag433.xml"/><Relationship Id="rId6" Type="http://schemas.openxmlformats.org/officeDocument/2006/relationships/tags" Target="../tags/tag438.xml"/><Relationship Id="rId11" Type="http://schemas.openxmlformats.org/officeDocument/2006/relationships/tags" Target="../tags/tag443.xml"/><Relationship Id="rId24" Type="http://schemas.openxmlformats.org/officeDocument/2006/relationships/tags" Target="../tags/tag456.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37.xml"/><Relationship Id="rId15" Type="http://schemas.openxmlformats.org/officeDocument/2006/relationships/tags" Target="../tags/tag447.xml"/><Relationship Id="rId23" Type="http://schemas.openxmlformats.org/officeDocument/2006/relationships/tags" Target="../tags/tag455.xml"/><Relationship Id="rId28" Type="http://schemas.openxmlformats.org/officeDocument/2006/relationships/tags" Target="../tags/tag460.xml"/><Relationship Id="rId36" Type="http://schemas.openxmlformats.org/officeDocument/2006/relationships/slide" Target="slide75.xml"/><Relationship Id="rId10" Type="http://schemas.openxmlformats.org/officeDocument/2006/relationships/tags" Target="../tags/tag442.xml"/><Relationship Id="rId19" Type="http://schemas.openxmlformats.org/officeDocument/2006/relationships/tags" Target="../tags/tag451.xml"/><Relationship Id="rId31" Type="http://schemas.openxmlformats.org/officeDocument/2006/relationships/slideLayout" Target="../slideLayouts/slideLayout6.xml"/><Relationship Id="rId4" Type="http://schemas.openxmlformats.org/officeDocument/2006/relationships/tags" Target="../tags/tag436.xml"/><Relationship Id="rId9" Type="http://schemas.openxmlformats.org/officeDocument/2006/relationships/tags" Target="../tags/tag441.xml"/><Relationship Id="rId14" Type="http://schemas.openxmlformats.org/officeDocument/2006/relationships/tags" Target="../tags/tag446.xml"/><Relationship Id="rId22" Type="http://schemas.openxmlformats.org/officeDocument/2006/relationships/tags" Target="../tags/tag454.xml"/><Relationship Id="rId27" Type="http://schemas.openxmlformats.org/officeDocument/2006/relationships/tags" Target="../tags/tag459.xml"/><Relationship Id="rId30" Type="http://schemas.openxmlformats.org/officeDocument/2006/relationships/tags" Target="../tags/tag462.xml"/><Relationship Id="rId35" Type="http://schemas.openxmlformats.org/officeDocument/2006/relationships/slide" Target="slide82.xml"/><Relationship Id="rId8" Type="http://schemas.openxmlformats.org/officeDocument/2006/relationships/tags" Target="../tags/tag440.xml"/><Relationship Id="rId3" Type="http://schemas.openxmlformats.org/officeDocument/2006/relationships/tags" Target="../tags/tag43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463.xml"/><Relationship Id="rId5" Type="http://schemas.openxmlformats.org/officeDocument/2006/relationships/image" Target="../media/image40.png"/><Relationship Id="rId4" Type="http://schemas.openxmlformats.org/officeDocument/2006/relationships/image" Target="../media/image38.emf"/></Relationships>
</file>

<file path=ppt/slides/_rels/slide61.xml.rels><?xml version="1.0" encoding="UTF-8" standalone="yes"?>
<Relationships xmlns="http://schemas.openxmlformats.org/package/2006/relationships"><Relationship Id="rId13" Type="http://schemas.openxmlformats.org/officeDocument/2006/relationships/tags" Target="../tags/tag476.xml"/><Relationship Id="rId18" Type="http://schemas.openxmlformats.org/officeDocument/2006/relationships/tags" Target="../tags/tag481.xml"/><Relationship Id="rId26" Type="http://schemas.openxmlformats.org/officeDocument/2006/relationships/tags" Target="../tags/tag489.xml"/><Relationship Id="rId39" Type="http://schemas.openxmlformats.org/officeDocument/2006/relationships/slide" Target="slide59.xml"/><Relationship Id="rId21" Type="http://schemas.openxmlformats.org/officeDocument/2006/relationships/tags" Target="../tags/tag484.xml"/><Relationship Id="rId34" Type="http://schemas.openxmlformats.org/officeDocument/2006/relationships/slide" Target="slide90.xml"/><Relationship Id="rId7" Type="http://schemas.openxmlformats.org/officeDocument/2006/relationships/tags" Target="../tags/tag470.xml"/><Relationship Id="rId12" Type="http://schemas.openxmlformats.org/officeDocument/2006/relationships/tags" Target="../tags/tag475.xml"/><Relationship Id="rId17" Type="http://schemas.openxmlformats.org/officeDocument/2006/relationships/tags" Target="../tags/tag480.xml"/><Relationship Id="rId25" Type="http://schemas.openxmlformats.org/officeDocument/2006/relationships/tags" Target="../tags/tag488.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465.xml"/><Relationship Id="rId16" Type="http://schemas.openxmlformats.org/officeDocument/2006/relationships/tags" Target="../tags/tag479.xml"/><Relationship Id="rId20" Type="http://schemas.openxmlformats.org/officeDocument/2006/relationships/tags" Target="../tags/tag483.xml"/><Relationship Id="rId29" Type="http://schemas.openxmlformats.org/officeDocument/2006/relationships/tags" Target="../tags/tag492.xml"/><Relationship Id="rId1" Type="http://schemas.openxmlformats.org/officeDocument/2006/relationships/tags" Target="../tags/tag464.xml"/><Relationship Id="rId6" Type="http://schemas.openxmlformats.org/officeDocument/2006/relationships/tags" Target="../tags/tag469.xml"/><Relationship Id="rId11" Type="http://schemas.openxmlformats.org/officeDocument/2006/relationships/tags" Target="../tags/tag474.xml"/><Relationship Id="rId24" Type="http://schemas.openxmlformats.org/officeDocument/2006/relationships/tags" Target="../tags/tag487.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68.xml"/><Relationship Id="rId15" Type="http://schemas.openxmlformats.org/officeDocument/2006/relationships/tags" Target="../tags/tag478.xml"/><Relationship Id="rId23" Type="http://schemas.openxmlformats.org/officeDocument/2006/relationships/tags" Target="../tags/tag486.xml"/><Relationship Id="rId28" Type="http://schemas.openxmlformats.org/officeDocument/2006/relationships/tags" Target="../tags/tag491.xml"/><Relationship Id="rId36" Type="http://schemas.openxmlformats.org/officeDocument/2006/relationships/slide" Target="slide75.xml"/><Relationship Id="rId10" Type="http://schemas.openxmlformats.org/officeDocument/2006/relationships/tags" Target="../tags/tag473.xml"/><Relationship Id="rId19" Type="http://schemas.openxmlformats.org/officeDocument/2006/relationships/tags" Target="../tags/tag482.xml"/><Relationship Id="rId31" Type="http://schemas.openxmlformats.org/officeDocument/2006/relationships/slideLayout" Target="../slideLayouts/slideLayout6.xml"/><Relationship Id="rId4" Type="http://schemas.openxmlformats.org/officeDocument/2006/relationships/tags" Target="../tags/tag467.xml"/><Relationship Id="rId9" Type="http://schemas.openxmlformats.org/officeDocument/2006/relationships/tags" Target="../tags/tag472.xml"/><Relationship Id="rId14" Type="http://schemas.openxmlformats.org/officeDocument/2006/relationships/tags" Target="../tags/tag477.xml"/><Relationship Id="rId22" Type="http://schemas.openxmlformats.org/officeDocument/2006/relationships/tags" Target="../tags/tag485.xml"/><Relationship Id="rId27" Type="http://schemas.openxmlformats.org/officeDocument/2006/relationships/tags" Target="../tags/tag490.xml"/><Relationship Id="rId30" Type="http://schemas.openxmlformats.org/officeDocument/2006/relationships/tags" Target="../tags/tag493.xml"/><Relationship Id="rId35" Type="http://schemas.openxmlformats.org/officeDocument/2006/relationships/slide" Target="slide82.xml"/><Relationship Id="rId8" Type="http://schemas.openxmlformats.org/officeDocument/2006/relationships/tags" Target="../tags/tag471.xml"/><Relationship Id="rId3" Type="http://schemas.openxmlformats.org/officeDocument/2006/relationships/tags" Target="../tags/tag466.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494.xml"/><Relationship Id="rId5" Type="http://schemas.openxmlformats.org/officeDocument/2006/relationships/image" Target="../media/image41.png"/><Relationship Id="rId4" Type="http://schemas.openxmlformats.org/officeDocument/2006/relationships/image" Target="../media/image38.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495.xml"/><Relationship Id="rId5" Type="http://schemas.openxmlformats.org/officeDocument/2006/relationships/image" Target="../media/image42.png"/><Relationship Id="rId4" Type="http://schemas.openxmlformats.org/officeDocument/2006/relationships/image" Target="../media/image38.emf"/></Relationships>
</file>

<file path=ppt/slides/_rels/slide64.xml.rels><?xml version="1.0" encoding="UTF-8" standalone="yes"?>
<Relationships xmlns="http://schemas.openxmlformats.org/package/2006/relationships"><Relationship Id="rId13" Type="http://schemas.openxmlformats.org/officeDocument/2006/relationships/tags" Target="../tags/tag508.xml"/><Relationship Id="rId18" Type="http://schemas.openxmlformats.org/officeDocument/2006/relationships/tags" Target="../tags/tag513.xml"/><Relationship Id="rId26" Type="http://schemas.openxmlformats.org/officeDocument/2006/relationships/tags" Target="../tags/tag521.xml"/><Relationship Id="rId39" Type="http://schemas.openxmlformats.org/officeDocument/2006/relationships/slide" Target="slide59.xml"/><Relationship Id="rId21" Type="http://schemas.openxmlformats.org/officeDocument/2006/relationships/tags" Target="../tags/tag516.xml"/><Relationship Id="rId34" Type="http://schemas.openxmlformats.org/officeDocument/2006/relationships/slide" Target="slide90.xml"/><Relationship Id="rId7" Type="http://schemas.openxmlformats.org/officeDocument/2006/relationships/tags" Target="../tags/tag502.xml"/><Relationship Id="rId12" Type="http://schemas.openxmlformats.org/officeDocument/2006/relationships/tags" Target="../tags/tag507.xml"/><Relationship Id="rId17" Type="http://schemas.openxmlformats.org/officeDocument/2006/relationships/tags" Target="../tags/tag512.xml"/><Relationship Id="rId25" Type="http://schemas.openxmlformats.org/officeDocument/2006/relationships/tags" Target="../tags/tag520.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497.xml"/><Relationship Id="rId16" Type="http://schemas.openxmlformats.org/officeDocument/2006/relationships/tags" Target="../tags/tag511.xml"/><Relationship Id="rId20" Type="http://schemas.openxmlformats.org/officeDocument/2006/relationships/tags" Target="../tags/tag515.xml"/><Relationship Id="rId29" Type="http://schemas.openxmlformats.org/officeDocument/2006/relationships/tags" Target="../tags/tag524.xml"/><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tags" Target="../tags/tag506.xml"/><Relationship Id="rId24" Type="http://schemas.openxmlformats.org/officeDocument/2006/relationships/tags" Target="../tags/tag519.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00.xml"/><Relationship Id="rId15" Type="http://schemas.openxmlformats.org/officeDocument/2006/relationships/tags" Target="../tags/tag510.xml"/><Relationship Id="rId23" Type="http://schemas.openxmlformats.org/officeDocument/2006/relationships/tags" Target="../tags/tag518.xml"/><Relationship Id="rId28" Type="http://schemas.openxmlformats.org/officeDocument/2006/relationships/tags" Target="../tags/tag523.xml"/><Relationship Id="rId36" Type="http://schemas.openxmlformats.org/officeDocument/2006/relationships/slide" Target="slide75.xml"/><Relationship Id="rId10" Type="http://schemas.openxmlformats.org/officeDocument/2006/relationships/tags" Target="../tags/tag505.xml"/><Relationship Id="rId19" Type="http://schemas.openxmlformats.org/officeDocument/2006/relationships/tags" Target="../tags/tag514.xml"/><Relationship Id="rId31" Type="http://schemas.openxmlformats.org/officeDocument/2006/relationships/slideLayout" Target="../slideLayouts/slideLayout6.xml"/><Relationship Id="rId4" Type="http://schemas.openxmlformats.org/officeDocument/2006/relationships/tags" Target="../tags/tag499.xml"/><Relationship Id="rId9" Type="http://schemas.openxmlformats.org/officeDocument/2006/relationships/tags" Target="../tags/tag504.xml"/><Relationship Id="rId14" Type="http://schemas.openxmlformats.org/officeDocument/2006/relationships/tags" Target="../tags/tag509.xml"/><Relationship Id="rId22" Type="http://schemas.openxmlformats.org/officeDocument/2006/relationships/tags" Target="../tags/tag517.xml"/><Relationship Id="rId27" Type="http://schemas.openxmlformats.org/officeDocument/2006/relationships/tags" Target="../tags/tag522.xml"/><Relationship Id="rId30" Type="http://schemas.openxmlformats.org/officeDocument/2006/relationships/tags" Target="../tags/tag525.xml"/><Relationship Id="rId35" Type="http://schemas.openxmlformats.org/officeDocument/2006/relationships/slide" Target="slide82.xml"/><Relationship Id="rId8" Type="http://schemas.openxmlformats.org/officeDocument/2006/relationships/tags" Target="../tags/tag503.xml"/><Relationship Id="rId3" Type="http://schemas.openxmlformats.org/officeDocument/2006/relationships/tags" Target="../tags/tag498.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26.xml"/><Relationship Id="rId4" Type="http://schemas.openxmlformats.org/officeDocument/2006/relationships/image" Target="../media/image3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527.xml"/><Relationship Id="rId4" Type="http://schemas.openxmlformats.org/officeDocument/2006/relationships/image" Target="../media/image38.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528.xml"/><Relationship Id="rId4" Type="http://schemas.openxmlformats.org/officeDocument/2006/relationships/image" Target="../media/image38.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529.xml"/><Relationship Id="rId4" Type="http://schemas.openxmlformats.org/officeDocument/2006/relationships/image" Target="../media/image3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30.xml"/><Relationship Id="rId4" Type="http://schemas.openxmlformats.org/officeDocument/2006/relationships/image" Target="../media/image38.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7.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531.xml"/><Relationship Id="rId4" Type="http://schemas.openxmlformats.org/officeDocument/2006/relationships/image" Target="../media/image38.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532.xml"/><Relationship Id="rId4" Type="http://schemas.openxmlformats.org/officeDocument/2006/relationships/image" Target="../media/image3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533.xml"/><Relationship Id="rId4" Type="http://schemas.openxmlformats.org/officeDocument/2006/relationships/image" Target="../media/image38.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534.xml"/><Relationship Id="rId4" Type="http://schemas.openxmlformats.org/officeDocument/2006/relationships/image" Target="../media/image3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535.xml"/><Relationship Id="rId4" Type="http://schemas.openxmlformats.org/officeDocument/2006/relationships/image" Target="../media/image38.emf"/></Relationships>
</file>

<file path=ppt/slides/_rels/slide75.xml.rels><?xml version="1.0" encoding="UTF-8" standalone="yes"?>
<Relationships xmlns="http://schemas.openxmlformats.org/package/2006/relationships"><Relationship Id="rId13" Type="http://schemas.openxmlformats.org/officeDocument/2006/relationships/tags" Target="../tags/tag548.xml"/><Relationship Id="rId18" Type="http://schemas.openxmlformats.org/officeDocument/2006/relationships/tags" Target="../tags/tag553.xml"/><Relationship Id="rId26" Type="http://schemas.openxmlformats.org/officeDocument/2006/relationships/tags" Target="../tags/tag561.xml"/><Relationship Id="rId39" Type="http://schemas.openxmlformats.org/officeDocument/2006/relationships/slide" Target="slide59.xml"/><Relationship Id="rId21" Type="http://schemas.openxmlformats.org/officeDocument/2006/relationships/tags" Target="../tags/tag556.xml"/><Relationship Id="rId34" Type="http://schemas.openxmlformats.org/officeDocument/2006/relationships/slide" Target="slide90.xml"/><Relationship Id="rId7" Type="http://schemas.openxmlformats.org/officeDocument/2006/relationships/tags" Target="../tags/tag542.xml"/><Relationship Id="rId12" Type="http://schemas.openxmlformats.org/officeDocument/2006/relationships/tags" Target="../tags/tag547.xml"/><Relationship Id="rId17" Type="http://schemas.openxmlformats.org/officeDocument/2006/relationships/tags" Target="../tags/tag552.xml"/><Relationship Id="rId25" Type="http://schemas.openxmlformats.org/officeDocument/2006/relationships/tags" Target="../tags/tag560.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537.xml"/><Relationship Id="rId16" Type="http://schemas.openxmlformats.org/officeDocument/2006/relationships/tags" Target="../tags/tag551.xml"/><Relationship Id="rId20" Type="http://schemas.openxmlformats.org/officeDocument/2006/relationships/tags" Target="../tags/tag555.xml"/><Relationship Id="rId29" Type="http://schemas.openxmlformats.org/officeDocument/2006/relationships/tags" Target="../tags/tag564.xml"/><Relationship Id="rId1" Type="http://schemas.openxmlformats.org/officeDocument/2006/relationships/tags" Target="../tags/tag536.xml"/><Relationship Id="rId6" Type="http://schemas.openxmlformats.org/officeDocument/2006/relationships/tags" Target="../tags/tag541.xml"/><Relationship Id="rId11" Type="http://schemas.openxmlformats.org/officeDocument/2006/relationships/tags" Target="../tags/tag546.xml"/><Relationship Id="rId24" Type="http://schemas.openxmlformats.org/officeDocument/2006/relationships/tags" Target="../tags/tag559.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40.xml"/><Relationship Id="rId15" Type="http://schemas.openxmlformats.org/officeDocument/2006/relationships/tags" Target="../tags/tag550.xml"/><Relationship Id="rId23" Type="http://schemas.openxmlformats.org/officeDocument/2006/relationships/tags" Target="../tags/tag558.xml"/><Relationship Id="rId28" Type="http://schemas.openxmlformats.org/officeDocument/2006/relationships/tags" Target="../tags/tag563.xml"/><Relationship Id="rId36" Type="http://schemas.openxmlformats.org/officeDocument/2006/relationships/slide" Target="slide75.xml"/><Relationship Id="rId10" Type="http://schemas.openxmlformats.org/officeDocument/2006/relationships/tags" Target="../tags/tag545.xml"/><Relationship Id="rId19" Type="http://schemas.openxmlformats.org/officeDocument/2006/relationships/tags" Target="../tags/tag554.xml"/><Relationship Id="rId31" Type="http://schemas.openxmlformats.org/officeDocument/2006/relationships/slideLayout" Target="../slideLayouts/slideLayout6.xml"/><Relationship Id="rId4" Type="http://schemas.openxmlformats.org/officeDocument/2006/relationships/tags" Target="../tags/tag539.xml"/><Relationship Id="rId9" Type="http://schemas.openxmlformats.org/officeDocument/2006/relationships/tags" Target="../tags/tag544.xml"/><Relationship Id="rId14" Type="http://schemas.openxmlformats.org/officeDocument/2006/relationships/tags" Target="../tags/tag549.xml"/><Relationship Id="rId22" Type="http://schemas.openxmlformats.org/officeDocument/2006/relationships/tags" Target="../tags/tag557.xml"/><Relationship Id="rId27" Type="http://schemas.openxmlformats.org/officeDocument/2006/relationships/tags" Target="../tags/tag562.xml"/><Relationship Id="rId30" Type="http://schemas.openxmlformats.org/officeDocument/2006/relationships/tags" Target="../tags/tag565.xml"/><Relationship Id="rId35" Type="http://schemas.openxmlformats.org/officeDocument/2006/relationships/slide" Target="slide82.xml"/><Relationship Id="rId8" Type="http://schemas.openxmlformats.org/officeDocument/2006/relationships/tags" Target="../tags/tag543.xml"/><Relationship Id="rId3" Type="http://schemas.openxmlformats.org/officeDocument/2006/relationships/tags" Target="../tags/tag538.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566.xml"/><Relationship Id="rId4" Type="http://schemas.openxmlformats.org/officeDocument/2006/relationships/image" Target="../media/image38.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567.xml"/><Relationship Id="rId4" Type="http://schemas.openxmlformats.org/officeDocument/2006/relationships/image" Target="../media/image38.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568.xml"/><Relationship Id="rId4" Type="http://schemas.openxmlformats.org/officeDocument/2006/relationships/image" Target="../media/image38.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569.xml"/><Relationship Id="rId4" Type="http://schemas.openxmlformats.org/officeDocument/2006/relationships/image" Target="../media/image38.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image" Target="../media/image8.png"/><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570.xml"/><Relationship Id="rId4" Type="http://schemas.openxmlformats.org/officeDocument/2006/relationships/image" Target="../media/image3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tags" Target="../tags/tag571.xml"/><Relationship Id="rId4" Type="http://schemas.openxmlformats.org/officeDocument/2006/relationships/image" Target="../media/image38.emf"/></Relationships>
</file>

<file path=ppt/slides/_rels/slide82.xml.rels><?xml version="1.0" encoding="UTF-8" standalone="yes"?>
<Relationships xmlns="http://schemas.openxmlformats.org/package/2006/relationships"><Relationship Id="rId13" Type="http://schemas.openxmlformats.org/officeDocument/2006/relationships/tags" Target="../tags/tag584.xml"/><Relationship Id="rId18" Type="http://schemas.openxmlformats.org/officeDocument/2006/relationships/tags" Target="../tags/tag589.xml"/><Relationship Id="rId26" Type="http://schemas.openxmlformats.org/officeDocument/2006/relationships/tags" Target="../tags/tag597.xml"/><Relationship Id="rId39" Type="http://schemas.openxmlformats.org/officeDocument/2006/relationships/slide" Target="slide59.xml"/><Relationship Id="rId21" Type="http://schemas.openxmlformats.org/officeDocument/2006/relationships/tags" Target="../tags/tag592.xml"/><Relationship Id="rId34" Type="http://schemas.openxmlformats.org/officeDocument/2006/relationships/slide" Target="slide90.xml"/><Relationship Id="rId7" Type="http://schemas.openxmlformats.org/officeDocument/2006/relationships/tags" Target="../tags/tag578.xml"/><Relationship Id="rId12" Type="http://schemas.openxmlformats.org/officeDocument/2006/relationships/tags" Target="../tags/tag583.xml"/><Relationship Id="rId17" Type="http://schemas.openxmlformats.org/officeDocument/2006/relationships/tags" Target="../tags/tag588.xml"/><Relationship Id="rId25" Type="http://schemas.openxmlformats.org/officeDocument/2006/relationships/tags" Target="../tags/tag596.xml"/><Relationship Id="rId33" Type="http://schemas.openxmlformats.org/officeDocument/2006/relationships/slide" Target="slide105.xml"/><Relationship Id="rId38" Type="http://schemas.openxmlformats.org/officeDocument/2006/relationships/slide" Target="slide61.xml"/><Relationship Id="rId2" Type="http://schemas.openxmlformats.org/officeDocument/2006/relationships/tags" Target="../tags/tag573.xml"/><Relationship Id="rId16" Type="http://schemas.openxmlformats.org/officeDocument/2006/relationships/tags" Target="../tags/tag587.xml"/><Relationship Id="rId20" Type="http://schemas.openxmlformats.org/officeDocument/2006/relationships/tags" Target="../tags/tag591.xml"/><Relationship Id="rId29" Type="http://schemas.openxmlformats.org/officeDocument/2006/relationships/tags" Target="../tags/tag600.xml"/><Relationship Id="rId1" Type="http://schemas.openxmlformats.org/officeDocument/2006/relationships/tags" Target="../tags/tag572.xml"/><Relationship Id="rId6" Type="http://schemas.openxmlformats.org/officeDocument/2006/relationships/tags" Target="../tags/tag577.xml"/><Relationship Id="rId11" Type="http://schemas.openxmlformats.org/officeDocument/2006/relationships/tags" Target="../tags/tag582.xml"/><Relationship Id="rId24" Type="http://schemas.openxmlformats.org/officeDocument/2006/relationships/tags" Target="../tags/tag595.xml"/><Relationship Id="rId32" Type="http://schemas.openxmlformats.org/officeDocument/2006/relationships/slide" Target="slide147.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76.xml"/><Relationship Id="rId15" Type="http://schemas.openxmlformats.org/officeDocument/2006/relationships/tags" Target="../tags/tag586.xml"/><Relationship Id="rId23" Type="http://schemas.openxmlformats.org/officeDocument/2006/relationships/tags" Target="../tags/tag594.xml"/><Relationship Id="rId28" Type="http://schemas.openxmlformats.org/officeDocument/2006/relationships/tags" Target="../tags/tag599.xml"/><Relationship Id="rId36" Type="http://schemas.openxmlformats.org/officeDocument/2006/relationships/slide" Target="slide75.xml"/><Relationship Id="rId10" Type="http://schemas.openxmlformats.org/officeDocument/2006/relationships/tags" Target="../tags/tag581.xml"/><Relationship Id="rId19" Type="http://schemas.openxmlformats.org/officeDocument/2006/relationships/tags" Target="../tags/tag590.xml"/><Relationship Id="rId31" Type="http://schemas.openxmlformats.org/officeDocument/2006/relationships/slideLayout" Target="../slideLayouts/slideLayout6.xml"/><Relationship Id="rId4" Type="http://schemas.openxmlformats.org/officeDocument/2006/relationships/tags" Target="../tags/tag575.xml"/><Relationship Id="rId9" Type="http://schemas.openxmlformats.org/officeDocument/2006/relationships/tags" Target="../tags/tag580.xml"/><Relationship Id="rId14" Type="http://schemas.openxmlformats.org/officeDocument/2006/relationships/tags" Target="../tags/tag585.xml"/><Relationship Id="rId22" Type="http://schemas.openxmlformats.org/officeDocument/2006/relationships/tags" Target="../tags/tag593.xml"/><Relationship Id="rId27" Type="http://schemas.openxmlformats.org/officeDocument/2006/relationships/tags" Target="../tags/tag598.xml"/><Relationship Id="rId30" Type="http://schemas.openxmlformats.org/officeDocument/2006/relationships/tags" Target="../tags/tag601.xml"/><Relationship Id="rId35" Type="http://schemas.openxmlformats.org/officeDocument/2006/relationships/slide" Target="slide82.xml"/><Relationship Id="rId8" Type="http://schemas.openxmlformats.org/officeDocument/2006/relationships/tags" Target="../tags/tag579.xml"/><Relationship Id="rId3" Type="http://schemas.openxmlformats.org/officeDocument/2006/relationships/tags" Target="../tags/tag574.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602.xml"/><Relationship Id="rId4" Type="http://schemas.openxmlformats.org/officeDocument/2006/relationships/image" Target="../media/image3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603.xml"/><Relationship Id="rId4" Type="http://schemas.openxmlformats.org/officeDocument/2006/relationships/image" Target="../media/image38.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604.xml"/><Relationship Id="rId4" Type="http://schemas.openxmlformats.org/officeDocument/2006/relationships/image" Target="../media/image38.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605.xml"/><Relationship Id="rId4" Type="http://schemas.openxmlformats.org/officeDocument/2006/relationships/image" Target="../media/image38.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606.xml"/><Relationship Id="rId4" Type="http://schemas.openxmlformats.org/officeDocument/2006/relationships/image" Target="../media/image3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607.xml"/><Relationship Id="rId4" Type="http://schemas.openxmlformats.org/officeDocument/2006/relationships/image" Target="../media/image38.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608.xml"/><Relationship Id="rId4" Type="http://schemas.openxmlformats.org/officeDocument/2006/relationships/image" Target="../media/image38.emf"/></Relationships>
</file>

<file path=ppt/slides/_rels/slide9.xml.rels><?xml version="1.0" encoding="UTF-8" standalone="yes"?>
<Relationships xmlns="http://schemas.openxmlformats.org/package/2006/relationships"><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tags" Target="../tags/tag86.xml"/><Relationship Id="rId39" Type="http://schemas.openxmlformats.org/officeDocument/2006/relationships/image" Target="../media/image1.emf"/><Relationship Id="rId21" Type="http://schemas.openxmlformats.org/officeDocument/2006/relationships/tags" Target="../tags/tag81.xml"/><Relationship Id="rId34" Type="http://schemas.openxmlformats.org/officeDocument/2006/relationships/slide" Target="slide55.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tags" Target="../tags/tag85.xml"/><Relationship Id="rId33" Type="http://schemas.openxmlformats.org/officeDocument/2006/relationships/slide" Target="slide168.xml"/><Relationship Id="rId38" Type="http://schemas.openxmlformats.org/officeDocument/2006/relationships/oleObject" Target="../embeddings/oleObject7.bin"/><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29" Type="http://schemas.openxmlformats.org/officeDocument/2006/relationships/slideLayout" Target="../slideLayouts/slideLayout6.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32" Type="http://schemas.openxmlformats.org/officeDocument/2006/relationships/slide" Target="slide221.xml"/><Relationship Id="rId37" Type="http://schemas.openxmlformats.org/officeDocument/2006/relationships/slide" Target="slide5.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28" Type="http://schemas.openxmlformats.org/officeDocument/2006/relationships/tags" Target="../tags/tag88.xml"/><Relationship Id="rId36" Type="http://schemas.openxmlformats.org/officeDocument/2006/relationships/slide" Target="slide9.xml"/><Relationship Id="rId10" Type="http://schemas.openxmlformats.org/officeDocument/2006/relationships/tags" Target="../tags/tag70.xml"/><Relationship Id="rId19" Type="http://schemas.openxmlformats.org/officeDocument/2006/relationships/tags" Target="../tags/tag79.xml"/><Relationship Id="rId31" Type="http://schemas.openxmlformats.org/officeDocument/2006/relationships/slide" Target="slide245.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tags" Target="../tags/tag87.xml"/><Relationship Id="rId30" Type="http://schemas.openxmlformats.org/officeDocument/2006/relationships/slide" Target="slide281.xml"/><Relationship Id="rId35" Type="http://schemas.openxmlformats.org/officeDocument/2006/relationships/slide" Target="slide25.xml"/><Relationship Id="rId8" Type="http://schemas.openxmlformats.org/officeDocument/2006/relationships/tags" Target="../tags/tag68.xml"/><Relationship Id="rId3" Type="http://schemas.openxmlformats.org/officeDocument/2006/relationships/tags" Target="../tags/tag63.xml"/></Relationships>
</file>

<file path=ppt/slides/_rels/slide90.xml.rels><?xml version="1.0" encoding="UTF-8" standalone="yes"?>
<Relationships xmlns="http://schemas.openxmlformats.org/package/2006/relationships"><Relationship Id="rId13" Type="http://schemas.openxmlformats.org/officeDocument/2006/relationships/tags" Target="../tags/tag621.xml"/><Relationship Id="rId18" Type="http://schemas.openxmlformats.org/officeDocument/2006/relationships/tags" Target="../tags/tag626.xml"/><Relationship Id="rId26" Type="http://schemas.openxmlformats.org/officeDocument/2006/relationships/tags" Target="../tags/tag634.xml"/><Relationship Id="rId3" Type="http://schemas.openxmlformats.org/officeDocument/2006/relationships/tags" Target="../tags/tag611.xml"/><Relationship Id="rId21" Type="http://schemas.openxmlformats.org/officeDocument/2006/relationships/tags" Target="../tags/tag629.xml"/><Relationship Id="rId34" Type="http://schemas.openxmlformats.org/officeDocument/2006/relationships/slide" Target="slide90.xml"/><Relationship Id="rId7" Type="http://schemas.openxmlformats.org/officeDocument/2006/relationships/tags" Target="../tags/tag615.xml"/><Relationship Id="rId12" Type="http://schemas.openxmlformats.org/officeDocument/2006/relationships/tags" Target="../tags/tag620.xml"/><Relationship Id="rId17" Type="http://schemas.openxmlformats.org/officeDocument/2006/relationships/tags" Target="../tags/tag625.xml"/><Relationship Id="rId25" Type="http://schemas.openxmlformats.org/officeDocument/2006/relationships/tags" Target="../tags/tag633.xml"/><Relationship Id="rId33" Type="http://schemas.openxmlformats.org/officeDocument/2006/relationships/slide" Target="slide92.xml"/><Relationship Id="rId2" Type="http://schemas.openxmlformats.org/officeDocument/2006/relationships/tags" Target="../tags/tag610.xml"/><Relationship Id="rId16" Type="http://schemas.openxmlformats.org/officeDocument/2006/relationships/tags" Target="../tags/tag624.xml"/><Relationship Id="rId20" Type="http://schemas.openxmlformats.org/officeDocument/2006/relationships/tags" Target="../tags/tag628.xml"/><Relationship Id="rId29" Type="http://schemas.openxmlformats.org/officeDocument/2006/relationships/slide" Target="slide147.xml"/><Relationship Id="rId1" Type="http://schemas.openxmlformats.org/officeDocument/2006/relationships/tags" Target="../tags/tag609.xml"/><Relationship Id="rId6" Type="http://schemas.openxmlformats.org/officeDocument/2006/relationships/tags" Target="../tags/tag614.xml"/><Relationship Id="rId11" Type="http://schemas.openxmlformats.org/officeDocument/2006/relationships/tags" Target="../tags/tag619.xml"/><Relationship Id="rId24" Type="http://schemas.openxmlformats.org/officeDocument/2006/relationships/tags" Target="../tags/tag632.xml"/><Relationship Id="rId32" Type="http://schemas.openxmlformats.org/officeDocument/2006/relationships/slide" Target="slide95.xml"/><Relationship Id="rId5" Type="http://schemas.openxmlformats.org/officeDocument/2006/relationships/tags" Target="../tags/tag613.xml"/><Relationship Id="rId15" Type="http://schemas.openxmlformats.org/officeDocument/2006/relationships/tags" Target="../tags/tag623.xml"/><Relationship Id="rId23" Type="http://schemas.openxmlformats.org/officeDocument/2006/relationships/tags" Target="../tags/tag631.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18.xml"/><Relationship Id="rId19" Type="http://schemas.openxmlformats.org/officeDocument/2006/relationships/tags" Target="../tags/tag627.xml"/><Relationship Id="rId31" Type="http://schemas.openxmlformats.org/officeDocument/2006/relationships/slide" Target="slide102.xml"/><Relationship Id="rId4" Type="http://schemas.openxmlformats.org/officeDocument/2006/relationships/tags" Target="../tags/tag612.xml"/><Relationship Id="rId9" Type="http://schemas.openxmlformats.org/officeDocument/2006/relationships/tags" Target="../tags/tag617.xml"/><Relationship Id="rId14" Type="http://schemas.openxmlformats.org/officeDocument/2006/relationships/tags" Target="../tags/tag622.xml"/><Relationship Id="rId22" Type="http://schemas.openxmlformats.org/officeDocument/2006/relationships/tags" Target="../tags/tag630.xml"/><Relationship Id="rId27" Type="http://schemas.openxmlformats.org/officeDocument/2006/relationships/tags" Target="../tags/tag635.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616.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636.xml"/><Relationship Id="rId5" Type="http://schemas.openxmlformats.org/officeDocument/2006/relationships/image" Target="../media/image43.png"/><Relationship Id="rId4" Type="http://schemas.openxmlformats.org/officeDocument/2006/relationships/image" Target="../media/image38.emf"/></Relationships>
</file>

<file path=ppt/slides/_rels/slide92.xml.rels><?xml version="1.0" encoding="UTF-8" standalone="yes"?>
<Relationships xmlns="http://schemas.openxmlformats.org/package/2006/relationships"><Relationship Id="rId13" Type="http://schemas.openxmlformats.org/officeDocument/2006/relationships/tags" Target="../tags/tag649.xml"/><Relationship Id="rId18" Type="http://schemas.openxmlformats.org/officeDocument/2006/relationships/tags" Target="../tags/tag654.xml"/><Relationship Id="rId26" Type="http://schemas.openxmlformats.org/officeDocument/2006/relationships/tags" Target="../tags/tag662.xml"/><Relationship Id="rId3" Type="http://schemas.openxmlformats.org/officeDocument/2006/relationships/tags" Target="../tags/tag639.xml"/><Relationship Id="rId21" Type="http://schemas.openxmlformats.org/officeDocument/2006/relationships/tags" Target="../tags/tag657.xml"/><Relationship Id="rId34" Type="http://schemas.openxmlformats.org/officeDocument/2006/relationships/slide" Target="slide90.xml"/><Relationship Id="rId7" Type="http://schemas.openxmlformats.org/officeDocument/2006/relationships/tags" Target="../tags/tag643.xml"/><Relationship Id="rId12" Type="http://schemas.openxmlformats.org/officeDocument/2006/relationships/tags" Target="../tags/tag648.xml"/><Relationship Id="rId17" Type="http://schemas.openxmlformats.org/officeDocument/2006/relationships/tags" Target="../tags/tag653.xml"/><Relationship Id="rId25" Type="http://schemas.openxmlformats.org/officeDocument/2006/relationships/tags" Target="../tags/tag661.xml"/><Relationship Id="rId33" Type="http://schemas.openxmlformats.org/officeDocument/2006/relationships/slide" Target="slide92.xml"/><Relationship Id="rId2" Type="http://schemas.openxmlformats.org/officeDocument/2006/relationships/tags" Target="../tags/tag638.xml"/><Relationship Id="rId16" Type="http://schemas.openxmlformats.org/officeDocument/2006/relationships/tags" Target="../tags/tag652.xml"/><Relationship Id="rId20" Type="http://schemas.openxmlformats.org/officeDocument/2006/relationships/tags" Target="../tags/tag656.xml"/><Relationship Id="rId29" Type="http://schemas.openxmlformats.org/officeDocument/2006/relationships/slide" Target="slide147.xml"/><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24" Type="http://schemas.openxmlformats.org/officeDocument/2006/relationships/tags" Target="../tags/tag660.xml"/><Relationship Id="rId32" Type="http://schemas.openxmlformats.org/officeDocument/2006/relationships/slide" Target="slide95.xml"/><Relationship Id="rId5" Type="http://schemas.openxmlformats.org/officeDocument/2006/relationships/tags" Target="../tags/tag641.xml"/><Relationship Id="rId15" Type="http://schemas.openxmlformats.org/officeDocument/2006/relationships/tags" Target="../tags/tag651.xml"/><Relationship Id="rId23" Type="http://schemas.openxmlformats.org/officeDocument/2006/relationships/tags" Target="../tags/tag659.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46.xml"/><Relationship Id="rId19" Type="http://schemas.openxmlformats.org/officeDocument/2006/relationships/tags" Target="../tags/tag655.xml"/><Relationship Id="rId31" Type="http://schemas.openxmlformats.org/officeDocument/2006/relationships/slide" Target="slide102.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tags" Target="../tags/tag650.xml"/><Relationship Id="rId22" Type="http://schemas.openxmlformats.org/officeDocument/2006/relationships/tags" Target="../tags/tag658.xml"/><Relationship Id="rId27" Type="http://schemas.openxmlformats.org/officeDocument/2006/relationships/tags" Target="../tags/tag663.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644.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664.xml"/><Relationship Id="rId5" Type="http://schemas.openxmlformats.org/officeDocument/2006/relationships/image" Target="../media/image44.png"/><Relationship Id="rId4" Type="http://schemas.openxmlformats.org/officeDocument/2006/relationships/image" Target="../media/image38.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665.xml"/><Relationship Id="rId5" Type="http://schemas.openxmlformats.org/officeDocument/2006/relationships/image" Target="../media/image45.png"/><Relationship Id="rId4" Type="http://schemas.openxmlformats.org/officeDocument/2006/relationships/image" Target="../media/image38.emf"/></Relationships>
</file>

<file path=ppt/slides/_rels/slide95.xml.rels><?xml version="1.0" encoding="UTF-8" standalone="yes"?>
<Relationships xmlns="http://schemas.openxmlformats.org/package/2006/relationships"><Relationship Id="rId13" Type="http://schemas.openxmlformats.org/officeDocument/2006/relationships/tags" Target="../tags/tag678.xml"/><Relationship Id="rId18" Type="http://schemas.openxmlformats.org/officeDocument/2006/relationships/tags" Target="../tags/tag683.xml"/><Relationship Id="rId26" Type="http://schemas.openxmlformats.org/officeDocument/2006/relationships/tags" Target="../tags/tag691.xml"/><Relationship Id="rId3" Type="http://schemas.openxmlformats.org/officeDocument/2006/relationships/tags" Target="../tags/tag668.xml"/><Relationship Id="rId21" Type="http://schemas.openxmlformats.org/officeDocument/2006/relationships/tags" Target="../tags/tag686.xml"/><Relationship Id="rId34" Type="http://schemas.openxmlformats.org/officeDocument/2006/relationships/slide" Target="slide90.xml"/><Relationship Id="rId7" Type="http://schemas.openxmlformats.org/officeDocument/2006/relationships/tags" Target="../tags/tag672.xml"/><Relationship Id="rId12" Type="http://schemas.openxmlformats.org/officeDocument/2006/relationships/tags" Target="../tags/tag677.xml"/><Relationship Id="rId17" Type="http://schemas.openxmlformats.org/officeDocument/2006/relationships/tags" Target="../tags/tag682.xml"/><Relationship Id="rId25" Type="http://schemas.openxmlformats.org/officeDocument/2006/relationships/tags" Target="../tags/tag690.xml"/><Relationship Id="rId33" Type="http://schemas.openxmlformats.org/officeDocument/2006/relationships/slide" Target="slide92.xml"/><Relationship Id="rId2" Type="http://schemas.openxmlformats.org/officeDocument/2006/relationships/tags" Target="../tags/tag667.xml"/><Relationship Id="rId16" Type="http://schemas.openxmlformats.org/officeDocument/2006/relationships/tags" Target="../tags/tag681.xml"/><Relationship Id="rId20" Type="http://schemas.openxmlformats.org/officeDocument/2006/relationships/tags" Target="../tags/tag685.xml"/><Relationship Id="rId29" Type="http://schemas.openxmlformats.org/officeDocument/2006/relationships/slide" Target="slide147.xml"/><Relationship Id="rId1" Type="http://schemas.openxmlformats.org/officeDocument/2006/relationships/tags" Target="../tags/tag666.xml"/><Relationship Id="rId6" Type="http://schemas.openxmlformats.org/officeDocument/2006/relationships/tags" Target="../tags/tag671.xml"/><Relationship Id="rId11" Type="http://schemas.openxmlformats.org/officeDocument/2006/relationships/tags" Target="../tags/tag676.xml"/><Relationship Id="rId24" Type="http://schemas.openxmlformats.org/officeDocument/2006/relationships/tags" Target="../tags/tag689.xml"/><Relationship Id="rId32" Type="http://schemas.openxmlformats.org/officeDocument/2006/relationships/slide" Target="slide95.xml"/><Relationship Id="rId5" Type="http://schemas.openxmlformats.org/officeDocument/2006/relationships/tags" Target="../tags/tag670.xml"/><Relationship Id="rId15" Type="http://schemas.openxmlformats.org/officeDocument/2006/relationships/tags" Target="../tags/tag680.xml"/><Relationship Id="rId23" Type="http://schemas.openxmlformats.org/officeDocument/2006/relationships/tags" Target="../tags/tag688.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75.xml"/><Relationship Id="rId19" Type="http://schemas.openxmlformats.org/officeDocument/2006/relationships/tags" Target="../tags/tag684.xml"/><Relationship Id="rId31" Type="http://schemas.openxmlformats.org/officeDocument/2006/relationships/slide" Target="slide102.xml"/><Relationship Id="rId4" Type="http://schemas.openxmlformats.org/officeDocument/2006/relationships/tags" Target="../tags/tag669.xml"/><Relationship Id="rId9" Type="http://schemas.openxmlformats.org/officeDocument/2006/relationships/tags" Target="../tags/tag674.xml"/><Relationship Id="rId14" Type="http://schemas.openxmlformats.org/officeDocument/2006/relationships/tags" Target="../tags/tag679.xml"/><Relationship Id="rId22" Type="http://schemas.openxmlformats.org/officeDocument/2006/relationships/tags" Target="../tags/tag687.xml"/><Relationship Id="rId27" Type="http://schemas.openxmlformats.org/officeDocument/2006/relationships/tags" Target="../tags/tag692.xml"/><Relationship Id="rId30" Type="http://schemas.openxmlformats.org/officeDocument/2006/relationships/slide" Target="slide105.xml"/><Relationship Id="rId35" Type="http://schemas.openxmlformats.org/officeDocument/2006/relationships/slide" Target="slide59.xml"/><Relationship Id="rId8" Type="http://schemas.openxmlformats.org/officeDocument/2006/relationships/tags" Target="../tags/tag673.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tags" Target="../tags/tag693.xml"/><Relationship Id="rId4" Type="http://schemas.openxmlformats.org/officeDocument/2006/relationships/image" Target="../media/image3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tags" Target="../tags/tag694.xml"/><Relationship Id="rId4" Type="http://schemas.openxmlformats.org/officeDocument/2006/relationships/image" Target="../media/image3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tags" Target="../tags/tag695.xml"/><Relationship Id="rId4" Type="http://schemas.openxmlformats.org/officeDocument/2006/relationships/image" Target="../media/image3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tags" Target="../tags/tag696.xml"/><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84557" y="1803400"/>
            <a:ext cx="5268473" cy="3289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日程表&#10;&#10;描述已自动生成">
            <a:extLst>
              <a:ext uri="{FF2B5EF4-FFF2-40B4-BE49-F238E27FC236}">
                <a16:creationId xmlns:a16="http://schemas.microsoft.com/office/drawing/2014/main" id="{43A87649-7E7A-9BE9-0615-A7B1CCD5F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6605"/>
            <a:ext cx="12192000" cy="5324789"/>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a:p>
            <a:pPr lvl="1"/>
            <a:r>
              <a:rPr lang="zh-CN" altLang="en-US" dirty="0"/>
              <a:t>受 </a:t>
            </a:r>
            <a:r>
              <a:rPr lang="en-US" altLang="zh-CN" dirty="0"/>
              <a:t>LLMs </a:t>
            </a:r>
            <a:r>
              <a:rPr lang="zh-CN" altLang="en-US" dirty="0"/>
              <a:t>令人印象深刻的语言理解能力的启发，</a:t>
            </a:r>
            <a:r>
              <a:rPr lang="en-US" altLang="zh-CN" dirty="0"/>
              <a:t>LLM-Grounder </a:t>
            </a:r>
            <a:r>
              <a:rPr lang="zh-CN" altLang="en-US" dirty="0"/>
              <a:t>提出了一个无需标记数据的开放词汇表 </a:t>
            </a:r>
            <a:r>
              <a:rPr lang="en-US" altLang="zh-CN" dirty="0"/>
              <a:t>3D </a:t>
            </a:r>
            <a:r>
              <a:rPr lang="zh-CN" altLang="en-US" dirty="0"/>
              <a:t>视觉定位管道，利用 </a:t>
            </a:r>
            <a:r>
              <a:rPr lang="en-US" altLang="zh-CN" dirty="0"/>
              <a:t>LLM </a:t>
            </a:r>
            <a:r>
              <a:rPr lang="zh-CN" altLang="en-US" dirty="0"/>
              <a:t>分解查询并生成对象识别计划，然后评估空间和常识关系以选择最匹配的对象</a:t>
            </a:r>
            <a:endParaRPr lang="en-US" altLang="zh-CN" dirty="0"/>
          </a:p>
          <a:p>
            <a:pPr lvl="1"/>
            <a:r>
              <a:rPr lang="zh-CN" altLang="en-US" dirty="0"/>
              <a:t>为了捕获视角依赖的查询并在 </a:t>
            </a:r>
            <a:r>
              <a:rPr lang="en-US" altLang="zh-CN" dirty="0"/>
              <a:t>3D </a:t>
            </a:r>
            <a:r>
              <a:rPr lang="zh-CN" altLang="en-US" dirty="0"/>
              <a:t>空间中破译空间关系，</a:t>
            </a:r>
            <a:r>
              <a:rPr lang="en-US" altLang="zh-CN" dirty="0"/>
              <a:t>ZSVG3D </a:t>
            </a:r>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a:t>
            </a:r>
            <a:endParaRPr lang="en-US" dirty="0"/>
          </a:p>
        </p:txBody>
      </p:sp>
    </p:spTree>
    <p:extLst>
      <p:ext uri="{BB962C8B-B14F-4D97-AF65-F5344CB8AC3E}">
        <p14:creationId xmlns:p14="http://schemas.microsoft.com/office/powerpoint/2010/main" val="2054980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然而，这两种阶段方法面临着确定提案数量的困境，因为第一阶段的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 稀疏建议可能会在第一阶段忽略目标，导致它们在第二阶段无法匹配。 相反，密集建议可能包含不可避免的冗余对象，由于建议间过于复杂的关系，导致在第二阶段难以区分目标。 此外，关键点采样策略与语言无关，这增加了检测器识别与语言相关的建议的难度。</a:t>
            </a:r>
            <a:endParaRPr lang="en-US" dirty="0"/>
          </a:p>
        </p:txBody>
      </p:sp>
    </p:spTree>
    <p:extLst>
      <p:ext uri="{BB962C8B-B14F-4D97-AF65-F5344CB8AC3E}">
        <p14:creationId xmlns:p14="http://schemas.microsoft.com/office/powerpoint/2010/main" val="3856406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7CD5FB99-8D4D-55DF-D2DA-6B2ABC48B36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4" name="矩形 83">
            <a:hlinkClick r:id="rId29" action="ppaction://hlinksldjump"/>
            <a:extLst>
              <a:ext uri="{FF2B5EF4-FFF2-40B4-BE49-F238E27FC236}">
                <a16:creationId xmlns:a16="http://schemas.microsoft.com/office/drawing/2014/main" id="{ED38A198-1A24-D290-0CFC-95A684826B3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83" name="矩形 82">
            <a:hlinkClick r:id="rId29" action="ppaction://hlinksldjump"/>
            <a:extLst>
              <a:ext uri="{FF2B5EF4-FFF2-40B4-BE49-F238E27FC236}">
                <a16:creationId xmlns:a16="http://schemas.microsoft.com/office/drawing/2014/main" id="{882E6957-4F45-913A-E10F-D0D5B3B4AA7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82" name="矩形 81">
            <a:hlinkClick r:id="rId30" action="ppaction://hlinksldjump"/>
            <a:extLst>
              <a:ext uri="{FF2B5EF4-FFF2-40B4-BE49-F238E27FC236}">
                <a16:creationId xmlns:a16="http://schemas.microsoft.com/office/drawing/2014/main" id="{6DB92A72-0812-03DC-C92C-84D65E3D69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81" name="矩形 80">
            <a:hlinkClick r:id="rId30" action="ppaction://hlinksldjump"/>
            <a:extLst>
              <a:ext uri="{FF2B5EF4-FFF2-40B4-BE49-F238E27FC236}">
                <a16:creationId xmlns:a16="http://schemas.microsoft.com/office/drawing/2014/main" id="{E36A9FB0-CA10-EC20-9EA5-BA15E4EA3E7B}"/>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80" name="矩形 79">
            <a:hlinkClick r:id="rId30" action="ppaction://hlinksldjump"/>
            <a:extLst>
              <a:ext uri="{FF2B5EF4-FFF2-40B4-BE49-F238E27FC236}">
                <a16:creationId xmlns:a16="http://schemas.microsoft.com/office/drawing/2014/main" id="{A9C41DCA-FE44-9A8A-4138-DC4AD464532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9" name="矩形 78">
            <a:extLst>
              <a:ext uri="{FF2B5EF4-FFF2-40B4-BE49-F238E27FC236}">
                <a16:creationId xmlns:a16="http://schemas.microsoft.com/office/drawing/2014/main" id="{65EC0E58-477E-14FA-EFCA-BD782D0D07DF}"/>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8" name="矩形 77">
            <a:hlinkClick r:id="rId31" action="ppaction://hlinksldjump"/>
            <a:extLst>
              <a:ext uri="{FF2B5EF4-FFF2-40B4-BE49-F238E27FC236}">
                <a16:creationId xmlns:a16="http://schemas.microsoft.com/office/drawing/2014/main" id="{17F0D554-08C7-9ED5-EB12-F38D3CD3882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77" name="矩形 76">
            <a:hlinkClick r:id="rId31" action="ppaction://hlinksldjump"/>
            <a:extLst>
              <a:ext uri="{FF2B5EF4-FFF2-40B4-BE49-F238E27FC236}">
                <a16:creationId xmlns:a16="http://schemas.microsoft.com/office/drawing/2014/main" id="{9972BE74-57BD-3827-4D24-59C4E33C271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One Stage</a:t>
            </a:r>
          </a:p>
        </p:txBody>
      </p:sp>
      <p:sp>
        <p:nvSpPr>
          <p:cNvPr id="76" name="矩形 75">
            <a:hlinkClick r:id="rId31" action="ppaction://hlinksldjump"/>
            <a:extLst>
              <a:ext uri="{FF2B5EF4-FFF2-40B4-BE49-F238E27FC236}">
                <a16:creationId xmlns:a16="http://schemas.microsoft.com/office/drawing/2014/main" id="{75072210-1697-3870-F5E7-6194ABE48FE6}"/>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75" name="矩形 74">
            <a:hlinkClick r:id="rId32" action="ppaction://hlinksldjump"/>
            <a:extLst>
              <a:ext uri="{FF2B5EF4-FFF2-40B4-BE49-F238E27FC236}">
                <a16:creationId xmlns:a16="http://schemas.microsoft.com/office/drawing/2014/main" id="{8D7BDD43-9FEA-C285-DABE-45BE3307A148}"/>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74" name="矩形 73">
            <a:hlinkClick r:id="rId32" action="ppaction://hlinksldjump"/>
            <a:extLst>
              <a:ext uri="{FF2B5EF4-FFF2-40B4-BE49-F238E27FC236}">
                <a16:creationId xmlns:a16="http://schemas.microsoft.com/office/drawing/2014/main" id="{E31C6B60-30C9-4A15-CF16-2A7EBFAD437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73" name="矩形 72">
            <a:hlinkClick r:id="rId32" action="ppaction://hlinksldjump"/>
            <a:extLst>
              <a:ext uri="{FF2B5EF4-FFF2-40B4-BE49-F238E27FC236}">
                <a16:creationId xmlns:a16="http://schemas.microsoft.com/office/drawing/2014/main" id="{5B3D9DB9-8324-00F6-AF64-F19E38F7129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2" name="矩形 71">
            <a:hlinkClick r:id="rId33" action="ppaction://hlinksldjump"/>
            <a:extLst>
              <a:ext uri="{FF2B5EF4-FFF2-40B4-BE49-F238E27FC236}">
                <a16:creationId xmlns:a16="http://schemas.microsoft.com/office/drawing/2014/main" id="{30FF7ED9-E089-06B8-A4E1-0D1E9864A34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71" name="矩形 70">
            <a:hlinkClick r:id="rId33" action="ppaction://hlinksldjump"/>
            <a:extLst>
              <a:ext uri="{FF2B5EF4-FFF2-40B4-BE49-F238E27FC236}">
                <a16:creationId xmlns:a16="http://schemas.microsoft.com/office/drawing/2014/main" id="{E977F296-6AB3-449A-481F-F16632D2F5A0}"/>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0" name="矩形 69">
            <a:hlinkClick r:id="rId33" action="ppaction://hlinksldjump"/>
            <a:extLst>
              <a:ext uri="{FF2B5EF4-FFF2-40B4-BE49-F238E27FC236}">
                <a16:creationId xmlns:a16="http://schemas.microsoft.com/office/drawing/2014/main" id="{D7F99464-327F-1CB3-C88D-06534B426BB4}"/>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69" name="矩形 68">
            <a:hlinkClick r:id="rId34" action="ppaction://hlinksldjump"/>
            <a:extLst>
              <a:ext uri="{FF2B5EF4-FFF2-40B4-BE49-F238E27FC236}">
                <a16:creationId xmlns:a16="http://schemas.microsoft.com/office/drawing/2014/main" id="{26C5C9A6-7E8D-1A4A-6011-7F32408E051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68" name="矩形 67">
            <a:hlinkClick r:id="rId34" action="ppaction://hlinksldjump"/>
            <a:extLst>
              <a:ext uri="{FF2B5EF4-FFF2-40B4-BE49-F238E27FC236}">
                <a16:creationId xmlns:a16="http://schemas.microsoft.com/office/drawing/2014/main" id="{70C0995D-CE80-403E-8948-6DD22AA1E45E}"/>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67" name="矩形 66">
            <a:hlinkClick r:id="rId34" action="ppaction://hlinksldjump"/>
            <a:extLst>
              <a:ext uri="{FF2B5EF4-FFF2-40B4-BE49-F238E27FC236}">
                <a16:creationId xmlns:a16="http://schemas.microsoft.com/office/drawing/2014/main" id="{C7E34D9F-2A7B-C37E-19BA-E03433F94C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19411F85-FBCF-5358-3DB6-09084D5D961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65" name="矩形 64">
            <a:hlinkClick r:id="rId35" action="ppaction://hlinksldjump"/>
            <a:extLst>
              <a:ext uri="{FF2B5EF4-FFF2-40B4-BE49-F238E27FC236}">
                <a16:creationId xmlns:a16="http://schemas.microsoft.com/office/drawing/2014/main" id="{58DB44AE-ED9D-2F12-347B-7E5FA4D4988C}"/>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64" name="矩形 63">
            <a:hlinkClick r:id="rId35" action="ppaction://hlinksldjump"/>
            <a:extLst>
              <a:ext uri="{FF2B5EF4-FFF2-40B4-BE49-F238E27FC236}">
                <a16:creationId xmlns:a16="http://schemas.microsoft.com/office/drawing/2014/main" id="{4FB6CCCA-E445-A34A-BA8D-EC27C585411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CCD9596C-4E67-D72B-10CD-793986D953F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2" name="矩形 61">
            <a:hlinkClick r:id="rId36" action="ppaction://hlinksldjump"/>
            <a:extLst>
              <a:ext uri="{FF2B5EF4-FFF2-40B4-BE49-F238E27FC236}">
                <a16:creationId xmlns:a16="http://schemas.microsoft.com/office/drawing/2014/main" id="{98CA9C42-71F4-35DD-5092-332148B7BF27}"/>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468920D2-7FE1-22D1-8F9F-6F8497485D8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189E636E-9A1F-5340-DF94-91698ADB4DE6}"/>
              </a:ext>
            </a:extLst>
          </p:cNvPr>
          <p:cNvSpPr>
            <a:spLocks noGrp="1"/>
          </p:cNvSpPr>
          <p:nvPr>
            <p:ph type="title"/>
            <p:custDataLst>
              <p:tags r:id="rId27"/>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2050140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A550C4B-D45B-4573-62D4-202E59C90E96}"/>
              </a:ext>
            </a:extLst>
          </p:cNvPr>
          <p:cNvGraphicFramePr>
            <a:graphicFrameLocks noChangeAspect="1"/>
          </p:cNvGraphicFramePr>
          <p:nvPr>
            <p:custDataLst>
              <p:tags r:id="rId1"/>
            </p:custDataLst>
            <p:extLst>
              <p:ext uri="{D42A27DB-BD31-4B8C-83A1-F6EECF244321}">
                <p14:modId xmlns:p14="http://schemas.microsoft.com/office/powerpoint/2010/main" val="346200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dirty="0"/>
              <a:t>与两阶段 </a:t>
            </a:r>
            <a:r>
              <a:rPr lang="en-US" altLang="zh-CN" dirty="0"/>
              <a:t>3D VG </a:t>
            </a:r>
            <a:r>
              <a:rPr lang="zh-CN" altLang="en-US" dirty="0"/>
              <a:t>方法相比，一阶段 </a:t>
            </a:r>
            <a:r>
              <a:rPr lang="en-US" altLang="zh-CN" dirty="0"/>
              <a:t>3D VG </a:t>
            </a:r>
            <a:r>
              <a:rPr lang="zh-CN" altLang="en-US" dirty="0"/>
              <a:t>方法将对象检测和特征提取与语言查询相结合，使定位对象变得更容易</a:t>
            </a:r>
            <a:endParaRPr lang="en-US" altLang="zh-CN" dirty="0"/>
          </a:p>
          <a:p>
            <a:pPr lvl="1"/>
            <a:r>
              <a:rPr lang="en-US" altLang="zh-CN" dirty="0"/>
              <a:t>3D-SPS </a:t>
            </a:r>
            <a:r>
              <a:rPr lang="zh-CN" altLang="en-US" dirty="0"/>
              <a:t>将 </a:t>
            </a:r>
            <a:r>
              <a:rPr lang="en-US" altLang="zh-CN" dirty="0"/>
              <a:t>3D VG </a:t>
            </a:r>
            <a:r>
              <a:rPr lang="zh-CN" altLang="en-US" dirty="0"/>
              <a:t>任务视为关键点选择问题，避免了检测和匹配的分离。 具体来说，</a:t>
            </a:r>
            <a:r>
              <a:rPr lang="en-US" altLang="zh-CN" dirty="0"/>
              <a:t>3D-SPS </a:t>
            </a:r>
            <a:r>
              <a:rPr lang="zh-CN" altLang="en-US" dirty="0"/>
              <a:t>最初通过描述感知的关键点采样模块粗略地采样与语言相关的关键点。 随后，它使用目标导向的渐进式挖掘模块精细地选择目标关键点并预测基础</a:t>
            </a:r>
            <a:endParaRPr lang="en-US" altLang="zh-CN" dirty="0"/>
          </a:p>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a:t>
            </a:r>
            <a:r>
              <a:rPr lang="en-US" altLang="zh-CN" dirty="0"/>
              <a:t>BUTD-DETR </a:t>
            </a:r>
            <a:r>
              <a:rPr lang="zh-CN" altLang="en-US" dirty="0"/>
              <a:t>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a:t>
            </a:r>
            <a:r>
              <a:rPr lang="en-US" altLang="zh-CN" dirty="0"/>
              <a:t>BUTD-DETR </a:t>
            </a:r>
            <a:r>
              <a:rPr lang="zh-CN" altLang="en-US" dirty="0"/>
              <a:t>利用标记的自下而上的框建议和自上而下的语言描述来指导目标对象和对应语言跨度的解码，通过预测头实现</a:t>
            </a:r>
            <a:endParaRPr lang="en-US" dirty="0"/>
          </a:p>
        </p:txBody>
      </p:sp>
    </p:spTree>
    <p:extLst>
      <p:ext uri="{BB962C8B-B14F-4D97-AF65-F5344CB8AC3E}">
        <p14:creationId xmlns:p14="http://schemas.microsoft.com/office/powerpoint/2010/main" val="3695047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A550C4B-D45B-4573-62D4-202E59C90E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A550C4B-D45B-4573-62D4-202E59C90E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dirty="0"/>
              <a:t>但是，这些方法要么提取句子级别的特征，将所有词语耦合在一起，要么更多地关注描述中的对象名称，这会导致丢失词语级别的信息或忽略其他属性</a:t>
            </a:r>
            <a:endParaRPr lang="en-US" altLang="zh-CN" dirty="0"/>
          </a:p>
          <a:p>
            <a:pPr lvl="1"/>
            <a:r>
              <a:rPr lang="zh-CN" altLang="en-US" dirty="0"/>
              <a:t>为了解决这些问题，</a:t>
            </a:r>
            <a:r>
              <a:rPr lang="en-US" altLang="zh-CN" dirty="0"/>
              <a:t>EDA </a:t>
            </a:r>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a:t>
            </a:r>
            <a:endParaRPr lang="en-US" altLang="zh-CN" dirty="0"/>
          </a:p>
          <a:p>
            <a:pPr lvl="1"/>
            <a:r>
              <a:rPr lang="zh-CN" altLang="en-US" dirty="0"/>
              <a:t>为了从隐式指令中推断人类意图，</a:t>
            </a:r>
            <a:r>
              <a:rPr lang="en-US" altLang="zh-CN" dirty="0"/>
              <a:t>ReGround3D </a:t>
            </a:r>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a:t>
            </a:r>
            <a:endParaRPr lang="en-US" altLang="zh-CN" dirty="0"/>
          </a:p>
        </p:txBody>
      </p:sp>
    </p:spTree>
    <p:extLst>
      <p:ext uri="{BB962C8B-B14F-4D97-AF65-F5344CB8AC3E}">
        <p14:creationId xmlns:p14="http://schemas.microsoft.com/office/powerpoint/2010/main" val="5090962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982F28E6-C7A6-17B7-B3E7-D705416E343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4" name="矩形 83">
            <a:hlinkClick r:id="rId29" action="ppaction://hlinksldjump"/>
            <a:extLst>
              <a:ext uri="{FF2B5EF4-FFF2-40B4-BE49-F238E27FC236}">
                <a16:creationId xmlns:a16="http://schemas.microsoft.com/office/drawing/2014/main" id="{CBE8E87A-3814-EF8D-6D3D-6BC6368AE3DA}"/>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83" name="矩形 82">
            <a:hlinkClick r:id="rId29" action="ppaction://hlinksldjump"/>
            <a:extLst>
              <a:ext uri="{FF2B5EF4-FFF2-40B4-BE49-F238E27FC236}">
                <a16:creationId xmlns:a16="http://schemas.microsoft.com/office/drawing/2014/main" id="{749C50C6-CE49-FDB0-803B-B851CD1CA6D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82" name="矩形 81">
            <a:hlinkClick r:id="rId30" action="ppaction://hlinksldjump"/>
            <a:extLst>
              <a:ext uri="{FF2B5EF4-FFF2-40B4-BE49-F238E27FC236}">
                <a16:creationId xmlns:a16="http://schemas.microsoft.com/office/drawing/2014/main" id="{4BE04097-01AB-6627-B314-E939D8A293A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81" name="矩形 80">
            <a:hlinkClick r:id="rId30" action="ppaction://hlinksldjump"/>
            <a:extLst>
              <a:ext uri="{FF2B5EF4-FFF2-40B4-BE49-F238E27FC236}">
                <a16:creationId xmlns:a16="http://schemas.microsoft.com/office/drawing/2014/main" id="{EC2A8F4B-1052-991C-634B-A8B80823C05E}"/>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80" name="矩形 79">
            <a:hlinkClick r:id="rId30" action="ppaction://hlinksldjump"/>
            <a:extLst>
              <a:ext uri="{FF2B5EF4-FFF2-40B4-BE49-F238E27FC236}">
                <a16:creationId xmlns:a16="http://schemas.microsoft.com/office/drawing/2014/main" id="{B86F9E33-87CD-7206-BC61-DF11F0872FB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79" name="矩形 78">
            <a:hlinkClick r:id="rId31" action="ppaction://hlinksldjump"/>
            <a:extLst>
              <a:ext uri="{FF2B5EF4-FFF2-40B4-BE49-F238E27FC236}">
                <a16:creationId xmlns:a16="http://schemas.microsoft.com/office/drawing/2014/main" id="{ECE5F129-70E3-9D5E-1507-8B5455A1F4B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78" name="矩形 77">
            <a:hlinkClick r:id="rId31" action="ppaction://hlinksldjump"/>
            <a:extLst>
              <a:ext uri="{FF2B5EF4-FFF2-40B4-BE49-F238E27FC236}">
                <a16:creationId xmlns:a16="http://schemas.microsoft.com/office/drawing/2014/main" id="{F1DBFEB1-F358-ADDC-652F-88C4AE1BDF04}"/>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77" name="矩形 76">
            <a:hlinkClick r:id="rId31" action="ppaction://hlinksldjump"/>
            <a:extLst>
              <a:ext uri="{FF2B5EF4-FFF2-40B4-BE49-F238E27FC236}">
                <a16:creationId xmlns:a16="http://schemas.microsoft.com/office/drawing/2014/main" id="{71F07BD0-82EF-0D14-F4E5-11996D85F60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76" name="矩形 75">
            <a:hlinkClick r:id="rId32" action="ppaction://hlinksldjump"/>
            <a:extLst>
              <a:ext uri="{FF2B5EF4-FFF2-40B4-BE49-F238E27FC236}">
                <a16:creationId xmlns:a16="http://schemas.microsoft.com/office/drawing/2014/main" id="{A0A21677-2712-B660-CAF6-BB51C0C253B6}"/>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75" name="矩形 74">
            <a:hlinkClick r:id="rId32" action="ppaction://hlinksldjump"/>
            <a:extLst>
              <a:ext uri="{FF2B5EF4-FFF2-40B4-BE49-F238E27FC236}">
                <a16:creationId xmlns:a16="http://schemas.microsoft.com/office/drawing/2014/main" id="{B1E8D20D-8246-33C6-73FB-F3E84B6582B1}"/>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4" name="矩形 73">
            <a:hlinkClick r:id="rId32" action="ppaction://hlinksldjump"/>
            <a:extLst>
              <a:ext uri="{FF2B5EF4-FFF2-40B4-BE49-F238E27FC236}">
                <a16:creationId xmlns:a16="http://schemas.microsoft.com/office/drawing/2014/main" id="{79F50274-2B02-D8DA-15EF-D249B510A41F}"/>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73" name="矩形 72">
            <a:extLst>
              <a:ext uri="{FF2B5EF4-FFF2-40B4-BE49-F238E27FC236}">
                <a16:creationId xmlns:a16="http://schemas.microsoft.com/office/drawing/2014/main" id="{6781A5E9-9D40-EDE9-412D-8020F5F85D7B}"/>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2" name="矩形 71">
            <a:hlinkClick r:id="rId33" action="ppaction://hlinksldjump"/>
            <a:extLst>
              <a:ext uri="{FF2B5EF4-FFF2-40B4-BE49-F238E27FC236}">
                <a16:creationId xmlns:a16="http://schemas.microsoft.com/office/drawing/2014/main" id="{660B69A4-E596-0FF0-1BB6-6E8BA74F96A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71" name="矩形 70">
            <a:hlinkClick r:id="rId33" action="ppaction://hlinksldjump"/>
            <a:extLst>
              <a:ext uri="{FF2B5EF4-FFF2-40B4-BE49-F238E27FC236}">
                <a16:creationId xmlns:a16="http://schemas.microsoft.com/office/drawing/2014/main" id="{BE4159DA-FCBC-93B2-2CCF-020A73E64B82}"/>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70" name="矩形 69">
            <a:hlinkClick r:id="rId33" action="ppaction://hlinksldjump"/>
            <a:extLst>
              <a:ext uri="{FF2B5EF4-FFF2-40B4-BE49-F238E27FC236}">
                <a16:creationId xmlns:a16="http://schemas.microsoft.com/office/drawing/2014/main" id="{B89A1616-4C27-7978-8C07-1E02A9DFF94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9" name="矩形 68">
            <a:hlinkClick r:id="rId34" action="ppaction://hlinksldjump"/>
            <a:extLst>
              <a:ext uri="{FF2B5EF4-FFF2-40B4-BE49-F238E27FC236}">
                <a16:creationId xmlns:a16="http://schemas.microsoft.com/office/drawing/2014/main" id="{73876202-B815-C4E4-1553-F53FF9C122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68" name="矩形 67">
            <a:hlinkClick r:id="rId34" action="ppaction://hlinksldjump"/>
            <a:extLst>
              <a:ext uri="{FF2B5EF4-FFF2-40B4-BE49-F238E27FC236}">
                <a16:creationId xmlns:a16="http://schemas.microsoft.com/office/drawing/2014/main" id="{AA99FD66-ED9A-7B64-C559-58C5B0E5B73E}"/>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67" name="矩形 66">
            <a:hlinkClick r:id="rId34" action="ppaction://hlinksldjump"/>
            <a:extLst>
              <a:ext uri="{FF2B5EF4-FFF2-40B4-BE49-F238E27FC236}">
                <a16:creationId xmlns:a16="http://schemas.microsoft.com/office/drawing/2014/main" id="{2B21EE51-C24A-EFFE-922B-CE5305A78F0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63058224-50B1-EF6E-D835-54B659F109C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65" name="矩形 64">
            <a:hlinkClick r:id="rId35" action="ppaction://hlinksldjump"/>
            <a:extLst>
              <a:ext uri="{FF2B5EF4-FFF2-40B4-BE49-F238E27FC236}">
                <a16:creationId xmlns:a16="http://schemas.microsoft.com/office/drawing/2014/main" id="{952AC0DE-3521-5857-B05A-A9CE18194371}"/>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64" name="矩形 63">
            <a:hlinkClick r:id="rId35" action="ppaction://hlinksldjump"/>
            <a:extLst>
              <a:ext uri="{FF2B5EF4-FFF2-40B4-BE49-F238E27FC236}">
                <a16:creationId xmlns:a16="http://schemas.microsoft.com/office/drawing/2014/main" id="{CFEEAAD6-A4C1-CCC1-A1C3-BE7CDDB5867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EFA92EDA-2498-3577-1627-965F10C0E84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2" name="矩形 61">
            <a:hlinkClick r:id="rId36" action="ppaction://hlinksldjump"/>
            <a:extLst>
              <a:ext uri="{FF2B5EF4-FFF2-40B4-BE49-F238E27FC236}">
                <a16:creationId xmlns:a16="http://schemas.microsoft.com/office/drawing/2014/main" id="{5DAAC616-A0D7-FF0F-F173-3CB87995915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CFC010BB-E311-C5CC-4126-9764B4708E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7A10B45C-9A1D-2B7A-0EB2-37FAF1D43A92}"/>
              </a:ext>
            </a:extLst>
          </p:cNvPr>
          <p:cNvSpPr>
            <a:spLocks noGrp="1"/>
          </p:cNvSpPr>
          <p:nvPr>
            <p:ph type="title"/>
            <p:custDataLst>
              <p:tags r:id="rId27"/>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22192466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extLst>
              <p:ext uri="{D42A27DB-BD31-4B8C-83A1-F6EECF244321}">
                <p14:modId xmlns:p14="http://schemas.microsoft.com/office/powerpoint/2010/main" val="3817879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10710270-7C84-78DF-C0D6-2F39C28582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916" y="55587"/>
            <a:ext cx="10242167" cy="6746825"/>
          </a:xfrm>
          <a:prstGeom prst="rect">
            <a:avLst/>
          </a:prstGeom>
        </p:spPr>
      </p:pic>
    </p:spTree>
    <p:extLst>
      <p:ext uri="{BB962C8B-B14F-4D97-AF65-F5344CB8AC3E}">
        <p14:creationId xmlns:p14="http://schemas.microsoft.com/office/powerpoint/2010/main" val="37468533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90BF7865-22AA-83DE-ADDC-FB7EB9037B3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4" name="矩形 83">
            <a:hlinkClick r:id="rId29" action="ppaction://hlinksldjump"/>
            <a:extLst>
              <a:ext uri="{FF2B5EF4-FFF2-40B4-BE49-F238E27FC236}">
                <a16:creationId xmlns:a16="http://schemas.microsoft.com/office/drawing/2014/main" id="{EB71B767-F787-9F48-86D9-2AA3F6DF1A69}"/>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83" name="矩形 82">
            <a:hlinkClick r:id="rId29" action="ppaction://hlinksldjump"/>
            <a:extLst>
              <a:ext uri="{FF2B5EF4-FFF2-40B4-BE49-F238E27FC236}">
                <a16:creationId xmlns:a16="http://schemas.microsoft.com/office/drawing/2014/main" id="{D8ABEAC2-E45C-0F1D-E07B-0B55031400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82" name="矩形 81">
            <a:hlinkClick r:id="rId30" action="ppaction://hlinksldjump"/>
            <a:extLst>
              <a:ext uri="{FF2B5EF4-FFF2-40B4-BE49-F238E27FC236}">
                <a16:creationId xmlns:a16="http://schemas.microsoft.com/office/drawing/2014/main" id="{8DD2F54A-4501-B4E3-A24A-C2B9CC1D51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81" name="矩形 80">
            <a:hlinkClick r:id="rId30" action="ppaction://hlinksldjump"/>
            <a:extLst>
              <a:ext uri="{FF2B5EF4-FFF2-40B4-BE49-F238E27FC236}">
                <a16:creationId xmlns:a16="http://schemas.microsoft.com/office/drawing/2014/main" id="{CA02280A-EEAC-BD0A-78FE-EF12D5D63E5D}"/>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80" name="矩形 79">
            <a:hlinkClick r:id="rId30" action="ppaction://hlinksldjump"/>
            <a:extLst>
              <a:ext uri="{FF2B5EF4-FFF2-40B4-BE49-F238E27FC236}">
                <a16:creationId xmlns:a16="http://schemas.microsoft.com/office/drawing/2014/main" id="{8E52537B-BF4D-FD59-D6C5-1D90CC43A3E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79" name="矩形 78">
            <a:hlinkClick r:id="rId31" action="ppaction://hlinksldjump"/>
            <a:extLst>
              <a:ext uri="{FF2B5EF4-FFF2-40B4-BE49-F238E27FC236}">
                <a16:creationId xmlns:a16="http://schemas.microsoft.com/office/drawing/2014/main" id="{BA29CCFE-4895-F7C4-0D22-2F16FD57632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78" name="矩形 77">
            <a:hlinkClick r:id="rId31" action="ppaction://hlinksldjump"/>
            <a:extLst>
              <a:ext uri="{FF2B5EF4-FFF2-40B4-BE49-F238E27FC236}">
                <a16:creationId xmlns:a16="http://schemas.microsoft.com/office/drawing/2014/main" id="{7FE6D605-5FF6-8849-A807-10D459F38794}"/>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77" name="矩形 76">
            <a:hlinkClick r:id="rId31" action="ppaction://hlinksldjump"/>
            <a:extLst>
              <a:ext uri="{FF2B5EF4-FFF2-40B4-BE49-F238E27FC236}">
                <a16:creationId xmlns:a16="http://schemas.microsoft.com/office/drawing/2014/main" id="{224263AC-A882-37BE-4B56-17000DD117A8}"/>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76" name="矩形 75">
            <a:extLst>
              <a:ext uri="{FF2B5EF4-FFF2-40B4-BE49-F238E27FC236}">
                <a16:creationId xmlns:a16="http://schemas.microsoft.com/office/drawing/2014/main" id="{FD78A1C7-79EE-5EBC-9F8E-120D735FA12F}"/>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5" name="矩形 74">
            <a:hlinkClick r:id="rId32" action="ppaction://hlinksldjump"/>
            <a:extLst>
              <a:ext uri="{FF2B5EF4-FFF2-40B4-BE49-F238E27FC236}">
                <a16:creationId xmlns:a16="http://schemas.microsoft.com/office/drawing/2014/main" id="{A8113DBC-008C-A8A9-D201-CF998F0BF9E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74" name="矩形 73">
            <a:hlinkClick r:id="rId32" action="ppaction://hlinksldjump"/>
            <a:extLst>
              <a:ext uri="{FF2B5EF4-FFF2-40B4-BE49-F238E27FC236}">
                <a16:creationId xmlns:a16="http://schemas.microsoft.com/office/drawing/2014/main" id="{24530C50-19BF-8A8A-275E-60539C70AF72}"/>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Introduction</a:t>
            </a:r>
          </a:p>
        </p:txBody>
      </p:sp>
      <p:sp>
        <p:nvSpPr>
          <p:cNvPr id="73" name="矩形 72">
            <a:hlinkClick r:id="rId32" action="ppaction://hlinksldjump"/>
            <a:extLst>
              <a:ext uri="{FF2B5EF4-FFF2-40B4-BE49-F238E27FC236}">
                <a16:creationId xmlns:a16="http://schemas.microsoft.com/office/drawing/2014/main" id="{580B9F18-3888-6EEC-C153-F3EF05802721}"/>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72" name="矩形 71">
            <a:hlinkClick r:id="rId33" action="ppaction://hlinksldjump"/>
            <a:extLst>
              <a:ext uri="{FF2B5EF4-FFF2-40B4-BE49-F238E27FC236}">
                <a16:creationId xmlns:a16="http://schemas.microsoft.com/office/drawing/2014/main" id="{D359DF76-FE23-DB2A-C5C7-50EED7055B5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71" name="矩形 70">
            <a:hlinkClick r:id="rId33" action="ppaction://hlinksldjump"/>
            <a:extLst>
              <a:ext uri="{FF2B5EF4-FFF2-40B4-BE49-F238E27FC236}">
                <a16:creationId xmlns:a16="http://schemas.microsoft.com/office/drawing/2014/main" id="{5949610E-6CA2-A549-C809-CE2263426ACC}"/>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70" name="矩形 69">
            <a:hlinkClick r:id="rId33" action="ppaction://hlinksldjump"/>
            <a:extLst>
              <a:ext uri="{FF2B5EF4-FFF2-40B4-BE49-F238E27FC236}">
                <a16:creationId xmlns:a16="http://schemas.microsoft.com/office/drawing/2014/main" id="{1131B2F3-EF9D-445E-A89E-CCFED7900626}"/>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9" name="矩形 68">
            <a:hlinkClick r:id="rId34" action="ppaction://hlinksldjump"/>
            <a:extLst>
              <a:ext uri="{FF2B5EF4-FFF2-40B4-BE49-F238E27FC236}">
                <a16:creationId xmlns:a16="http://schemas.microsoft.com/office/drawing/2014/main" id="{C53ED05D-5FC5-B48F-8AFA-25F0DC7BEC3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68" name="矩形 67">
            <a:hlinkClick r:id="rId34" action="ppaction://hlinksldjump"/>
            <a:extLst>
              <a:ext uri="{FF2B5EF4-FFF2-40B4-BE49-F238E27FC236}">
                <a16:creationId xmlns:a16="http://schemas.microsoft.com/office/drawing/2014/main" id="{89A872AB-5AB4-1F98-022C-7ECFE81388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67" name="矩形 66">
            <a:hlinkClick r:id="rId34" action="ppaction://hlinksldjump"/>
            <a:extLst>
              <a:ext uri="{FF2B5EF4-FFF2-40B4-BE49-F238E27FC236}">
                <a16:creationId xmlns:a16="http://schemas.microsoft.com/office/drawing/2014/main" id="{FFAABA10-A6DC-9053-1AF2-C596EFDC1B9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2EFB1BFE-385C-604A-9818-22F554D4EE0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65" name="矩形 64">
            <a:hlinkClick r:id="rId35" action="ppaction://hlinksldjump"/>
            <a:extLst>
              <a:ext uri="{FF2B5EF4-FFF2-40B4-BE49-F238E27FC236}">
                <a16:creationId xmlns:a16="http://schemas.microsoft.com/office/drawing/2014/main" id="{517E7CEF-572F-6861-613A-6D9CDA4ED791}"/>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64" name="矩形 63">
            <a:hlinkClick r:id="rId35" action="ppaction://hlinksldjump"/>
            <a:extLst>
              <a:ext uri="{FF2B5EF4-FFF2-40B4-BE49-F238E27FC236}">
                <a16:creationId xmlns:a16="http://schemas.microsoft.com/office/drawing/2014/main" id="{32A0CB4D-1A95-2382-D960-939589F4B17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B1516F05-3309-7FCE-AC48-D9741FD6BD6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2" name="矩形 61">
            <a:hlinkClick r:id="rId36" action="ppaction://hlinksldjump"/>
            <a:extLst>
              <a:ext uri="{FF2B5EF4-FFF2-40B4-BE49-F238E27FC236}">
                <a16:creationId xmlns:a16="http://schemas.microsoft.com/office/drawing/2014/main" id="{6754A709-21C1-A026-C5CC-4ABDBCD17EAB}"/>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3A3975F1-FFA9-5A50-6809-1F3800EA89F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9288E3A8-EBAC-C59B-8AFC-44E48BAEA4EC}"/>
              </a:ext>
            </a:extLst>
          </p:cNvPr>
          <p:cNvSpPr>
            <a:spLocks noGrp="1"/>
          </p:cNvSpPr>
          <p:nvPr>
            <p:ph type="title"/>
            <p:custDataLst>
              <p:tags r:id="rId27"/>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3738545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extLst>
              <p:ext uri="{D42A27DB-BD31-4B8C-83A1-F6EECF244321}">
                <p14:modId xmlns:p14="http://schemas.microsoft.com/office/powerpoint/2010/main" val="17008678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975225"/>
              </a:xfrm>
            </p:spPr>
            <p:txBody>
              <a:bodyPr>
                <a:noAutofit/>
              </a:bodyPr>
              <a:lstStyle/>
              <a:p>
                <a:r>
                  <a:rPr lang="zh-CN" altLang="en-US" sz="2400" dirty="0"/>
                  <a:t>视觉语言导航 </a:t>
                </a:r>
                <a:r>
                  <a:rPr lang="en-US" altLang="zh-CN" sz="2400" dirty="0"/>
                  <a:t>(VLN) </a:t>
                </a:r>
                <a:r>
                  <a:rPr lang="zh-CN" altLang="en-US" sz="2400" dirty="0"/>
                  <a:t>是具身 </a:t>
                </a:r>
                <a:r>
                  <a:rPr lang="en-US" altLang="zh-CN" sz="2400" dirty="0"/>
                  <a:t>AI </a:t>
                </a:r>
                <a:r>
                  <a:rPr lang="zh-CN" altLang="en-US" sz="2400" dirty="0"/>
                  <a:t>的一个关键研究问题，旨在使智能体能够在遵循语言指令的未知环境中进行导航。 </a:t>
                </a:r>
                <a:r>
                  <a:rPr lang="en-US" altLang="zh-CN" sz="2400" dirty="0"/>
                  <a:t>VLN </a:t>
                </a:r>
                <a:r>
                  <a:rPr lang="zh-CN" altLang="en-US" sz="2400" dirty="0"/>
                  <a:t>要求机器人理解复杂多样的视觉观察结果，同时以不同的粒度解释指令。 </a:t>
                </a:r>
                <a:r>
                  <a:rPr lang="en-US" altLang="zh-CN" sz="2400" dirty="0"/>
                  <a:t>VLN </a:t>
                </a:r>
                <a:r>
                  <a:rPr lang="zh-CN" altLang="en-US" sz="2400" dirty="0"/>
                  <a:t>的输入通常包括两部分：视觉信息和自然语言指令。 视觉信息可以是过去轨迹的视频，也可以是历史</a:t>
                </a:r>
                <a:r>
                  <a:rPr lang="en-US" altLang="zh-CN" sz="2400" dirty="0"/>
                  <a:t>-</a:t>
                </a:r>
                <a:r>
                  <a:rPr lang="zh-CN" altLang="en-US" sz="2400" dirty="0"/>
                  <a:t>当前观察图像的集合。 自然语言指令包括具身智能体需要到达的目标或预计完成的任务。 具身智能体必须利用以上信息从候选动作列表中选择一个或一系列动作，以满足自然语言指令的要求。 此过程可以表示为：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𝐴𝑐𝑡𝑖𝑜𝑛</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ℳ</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𝑂</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m:t>
                          </m:r>
                        </m:e>
                      </m:d>
                    </m:oMath>
                  </m:oMathPara>
                </a14:m>
                <a:endParaRPr lang="en-US" sz="2400" dirty="0"/>
              </a:p>
              <a:p>
                <a:r>
                  <a:rPr lang="zh-CN" altLang="en-US" sz="2400" dirty="0"/>
                  <a:t>其中</a:t>
                </a:r>
                <a14:m>
                  <m:oMath xmlns:m="http://schemas.openxmlformats.org/officeDocument/2006/math">
                    <m:r>
                      <a:rPr lang="en-US" altLang="zh-CN" sz="2400" b="0" i="1" smtClean="0">
                        <a:latin typeface="Cambria Math" panose="02040503050406030204" pitchFamily="18" charset="0"/>
                      </a:rPr>
                      <m:t>𝐴𝑐𝑡𝑖𝑜𝑛</m:t>
                    </m:r>
                  </m:oMath>
                </a14:m>
                <a:r>
                  <a:rPr lang="zh-CN" altLang="en-US" sz="2400" dirty="0"/>
                  <a:t>选定的动作或动作候选列表，</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𝑂</m:t>
                    </m:r>
                  </m:oMath>
                </a14:m>
                <a:r>
                  <a:rPr lang="zh-CN" altLang="en-US" sz="2400" dirty="0"/>
                  <a:t> 是当前观察，</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𝐻</m:t>
                    </m:r>
                  </m:oMath>
                </a14:m>
                <a:r>
                  <a:rPr lang="zh-CN" altLang="en-US" sz="2400" dirty="0"/>
                  <a:t>是历史信息，</a:t>
                </a:r>
                <a:r>
                  <a:rPr lang="en-US" altLang="zh-CN" sz="2400" dirty="0">
                    <a:ea typeface="Cambria Math" panose="02040503050406030204" pitchFamily="18" charset="0"/>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𝐼</m:t>
                    </m:r>
                  </m:oMath>
                </a14:m>
                <a:r>
                  <a:rPr lang="zh-CN" altLang="en-US" sz="2400" dirty="0"/>
                  <a:t>是自然语言指令</a:t>
                </a:r>
                <a:endParaRPr lang="en-US" altLang="zh-CN" sz="2400" dirty="0"/>
              </a:p>
              <a:p>
                <a:r>
                  <a:rPr lang="en-US" sz="2400" dirty="0" err="1"/>
                  <a:t>SR（Success</a:t>
                </a:r>
                <a:r>
                  <a:rPr lang="en-US" sz="2400" dirty="0"/>
                  <a:t> Rate，</a:t>
                </a:r>
                <a:r>
                  <a:rPr lang="zh-CN" altLang="en-US" sz="2400" dirty="0"/>
                  <a:t>成功率）、</a:t>
                </a:r>
                <a:r>
                  <a:rPr lang="en-US" sz="2400" dirty="0" err="1"/>
                  <a:t>TL（Trajectory</a:t>
                </a:r>
                <a:r>
                  <a:rPr lang="en-US" sz="2400" dirty="0"/>
                  <a:t> Length，</a:t>
                </a:r>
                <a:r>
                  <a:rPr lang="zh-CN" altLang="en-US" sz="2400" dirty="0"/>
                  <a:t>轨迹长度）和 </a:t>
                </a:r>
                <a:r>
                  <a:rPr lang="en-US" sz="2400" dirty="0" err="1"/>
                  <a:t>SPL（Success</a:t>
                </a:r>
                <a:r>
                  <a:rPr lang="en-US" sz="2400" dirty="0"/>
                  <a:t> Weighted by Path Length，</a:t>
                </a:r>
                <a:r>
                  <a:rPr lang="zh-CN" altLang="en-US" sz="2400" dirty="0"/>
                  <a:t>路径长度加权成功率）是 </a:t>
                </a:r>
                <a:r>
                  <a:rPr lang="en-US" sz="2400" dirty="0"/>
                  <a:t>VLN </a:t>
                </a:r>
                <a:r>
                  <a:rPr lang="zh-CN" altLang="en-US" sz="2400" dirty="0"/>
                  <a:t>中最常用的指标。 其中，</a:t>
                </a:r>
                <a:r>
                  <a:rPr lang="en-US" sz="2400" dirty="0"/>
                  <a:t>SR </a:t>
                </a:r>
                <a:r>
                  <a:rPr lang="zh-CN" altLang="en-US" sz="2400" dirty="0"/>
                  <a:t>直接反映了具身智能体的导航性能，</a:t>
                </a:r>
                <a:r>
                  <a:rPr lang="en-US" sz="2400" dirty="0"/>
                  <a:t>TL </a:t>
                </a:r>
                <a:r>
                  <a:rPr lang="zh-CN" altLang="en-US" sz="2400" dirty="0"/>
                  <a:t>反映了导航效率，</a:t>
                </a:r>
                <a:r>
                  <a:rPr lang="en-US" sz="2400" dirty="0"/>
                  <a:t>SPL </a:t>
                </a:r>
                <a:r>
                  <a:rPr lang="zh-CN" altLang="en-US" sz="2400" dirty="0"/>
                  <a:t>将两者结合起来表示具身智能体的整体性能</a:t>
                </a:r>
                <a:endParaRPr lang="en-US" sz="2400" dirty="0"/>
              </a:p>
            </p:txBody>
          </p:sp>
        </mc:Choice>
        <mc:Fallback xmlns="">
          <p:sp>
            <p:nvSpPr>
              <p:cNvPr id="3" name="内容占位符 2">
                <a:extLst>
                  <a:ext uri="{FF2B5EF4-FFF2-40B4-BE49-F238E27FC236}">
                    <a16:creationId xmlns:a16="http://schemas.microsoft.com/office/drawing/2014/main" id="{EB2CA111-910F-50D2-E382-FA76708ECFFB}"/>
                  </a:ext>
                </a:extLst>
              </p:cNvPr>
              <p:cNvSpPr>
                <a:spLocks noGrp="1" noRot="1" noChangeAspect="1" noMove="1" noResize="1" noEditPoints="1" noAdjustHandles="1" noChangeArrowheads="1" noChangeShapeType="1" noTextEdit="1"/>
              </p:cNvSpPr>
              <p:nvPr>
                <p:ph idx="1"/>
              </p:nvPr>
            </p:nvSpPr>
            <p:spPr>
              <a:xfrm>
                <a:off x="838200" y="1825624"/>
                <a:ext cx="10515600" cy="4975225"/>
              </a:xfrm>
              <a:blipFill>
                <a:blip r:embed="rId5"/>
                <a:stretch>
                  <a:fillRect l="-812" t="-1591" r="-3072" b="-2326"/>
                </a:stretch>
              </a:blipFill>
            </p:spPr>
            <p:txBody>
              <a:bodyPr/>
              <a:lstStyle/>
              <a:p>
                <a:r>
                  <a:rPr lang="en-US">
                    <a:noFill/>
                  </a:rPr>
                  <a:t> </a:t>
                </a:r>
              </a:p>
            </p:txBody>
          </p:sp>
        </mc:Fallback>
      </mc:AlternateContent>
    </p:spTree>
    <p:extLst>
      <p:ext uri="{BB962C8B-B14F-4D97-AF65-F5344CB8AC3E}">
        <p14:creationId xmlns:p14="http://schemas.microsoft.com/office/powerpoint/2010/main" val="42282943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extLst>
              <p:ext uri="{D42A27DB-BD31-4B8C-83A1-F6EECF244321}">
                <p14:modId xmlns:p14="http://schemas.microsoft.com/office/powerpoint/2010/main" val="28408261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270499"/>
            <a:ext cx="10515600" cy="1384301"/>
          </a:xfrm>
        </p:spPr>
        <p:txBody>
          <a:bodyPr>
            <a:noAutofit/>
          </a:bodyPr>
          <a:lstStyle/>
          <a:p>
            <a:r>
              <a:rPr lang="en-US" altLang="zh-CN" sz="2000" dirty="0"/>
              <a:t>(a) VLN </a:t>
            </a:r>
            <a:r>
              <a:rPr lang="zh-CN" altLang="en-US" sz="2000" dirty="0"/>
              <a:t>的概览。 具身代理通过自然语言与人类进行交流。 人类向具身代理发出指令，具身代理完成诸如计划和对话等任务。 随后，通过协作合作或具身代理的独立行动，基于视觉观察和指令，在交互式或非交互式环境中采取行动</a:t>
            </a:r>
          </a:p>
          <a:p>
            <a:r>
              <a:rPr lang="en-US" altLang="zh-CN" sz="2000" dirty="0"/>
              <a:t>(b) VLN </a:t>
            </a:r>
            <a:r>
              <a:rPr lang="zh-CN" altLang="en-US" sz="2000" dirty="0"/>
              <a:t>的不同任务</a:t>
            </a:r>
            <a:endParaRPr lang="en-US" sz="2000"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5"/>
          <a:stretch>
            <a:fillRect/>
          </a:stretch>
        </p:blipFill>
        <p:spPr>
          <a:xfrm>
            <a:off x="0" y="1711066"/>
            <a:ext cx="12192000" cy="3435867"/>
          </a:xfrm>
          <a:prstGeom prst="rect">
            <a:avLst/>
          </a:prstGeom>
        </p:spPr>
      </p:pic>
    </p:spTree>
    <p:extLst>
      <p:ext uri="{BB962C8B-B14F-4D97-AF65-F5344CB8AC3E}">
        <p14:creationId xmlns:p14="http://schemas.microsoft.com/office/powerpoint/2010/main" val="328964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C8725E29-9D24-A379-A1B5-7D92709A62F6}"/>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3DABA581-EE83-5ADE-B83B-0573A462CDFC}"/>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13F504F-E054-7742-98DD-BD0872E7BD07}"/>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DC4E72C-D044-8901-979C-D1A64023846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72767902-7313-6242-79D1-DB7553F4EF24}"/>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1DB6ABC-E7D9-4A32-A00E-F3F020B43108}"/>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0F1CAC4-DA9B-DD15-9938-324776D3305A}"/>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546BC9A9-D981-63C0-A1BC-E03078C6A181}"/>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69EFB2BF-0021-F5AD-3FE8-34506DA1213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81056E6B-2CB4-4C36-258A-23D917A2D12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87F7D116-0672-236B-22B3-59913E14F2CD}"/>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743859A-94A2-9088-49A1-C52BCD6C69F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60A6E142-2952-606C-404E-CD63A4E7375F}"/>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404489D1-6762-B964-86D9-226F06F698DC}"/>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D460BFDC-BFA3-C4AC-3F72-F0F449E0AFBB}"/>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34B8ACD4-7DB6-1BD0-2D6F-84A23A287D2D}"/>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10" name="矩形 9">
            <a:hlinkClick r:id="rId32" action="ppaction://hlinksldjump"/>
            <a:extLst>
              <a:ext uri="{FF2B5EF4-FFF2-40B4-BE49-F238E27FC236}">
                <a16:creationId xmlns:a16="http://schemas.microsoft.com/office/drawing/2014/main" id="{38597451-114D-66EC-4295-02265A941779}"/>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F5EE9E3A-49EE-884E-D95E-0B2BCBA8C06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4518AB6-114E-BE74-4B8E-4082922B1810}"/>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F012E348-6714-2417-F31F-5B872940940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6063F851-303E-8BC5-4255-716E3E541B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9780FE39-8921-5C95-8F33-BB6BA52FCAB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11CC85-6525-7736-4AF6-2C25EF0679D1}"/>
              </a:ext>
            </a:extLst>
          </p:cNvPr>
          <p:cNvSpPr>
            <a:spLocks noGrp="1"/>
          </p:cNvSpPr>
          <p:nvPr>
            <p:ph type="title"/>
            <p:custDataLst>
              <p:tags r:id="rId24"/>
            </p:custDataLst>
          </p:nvPr>
        </p:nvSpPr>
        <p:spPr/>
        <p:txBody>
          <a:bodyPr vert="horz"/>
          <a:lstStyle/>
          <a:p>
            <a:r>
              <a:rPr lang="en-US"/>
              <a:t>Types of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2115604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3C78ED51-C637-D721-3E1B-325F0D6B8C3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4" name="矩形 83">
            <a:hlinkClick r:id="rId29" action="ppaction://hlinksldjump"/>
            <a:extLst>
              <a:ext uri="{FF2B5EF4-FFF2-40B4-BE49-F238E27FC236}">
                <a16:creationId xmlns:a16="http://schemas.microsoft.com/office/drawing/2014/main" id="{7DB90550-8A42-EA63-FDA3-F40398238F9F}"/>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83" name="矩形 82">
            <a:hlinkClick r:id="rId29" action="ppaction://hlinksldjump"/>
            <a:extLst>
              <a:ext uri="{FF2B5EF4-FFF2-40B4-BE49-F238E27FC236}">
                <a16:creationId xmlns:a16="http://schemas.microsoft.com/office/drawing/2014/main" id="{CC182F41-830D-9242-4640-6AF46EF70B7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82" name="矩形 81">
            <a:hlinkClick r:id="rId30" action="ppaction://hlinksldjump"/>
            <a:extLst>
              <a:ext uri="{FF2B5EF4-FFF2-40B4-BE49-F238E27FC236}">
                <a16:creationId xmlns:a16="http://schemas.microsoft.com/office/drawing/2014/main" id="{A97CE001-B826-F53B-568B-7E1C18AFD49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81" name="矩形 80">
            <a:hlinkClick r:id="rId30" action="ppaction://hlinksldjump"/>
            <a:extLst>
              <a:ext uri="{FF2B5EF4-FFF2-40B4-BE49-F238E27FC236}">
                <a16:creationId xmlns:a16="http://schemas.microsoft.com/office/drawing/2014/main" id="{FB6EC6BA-1479-A366-7160-566A67D9114D}"/>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80" name="矩形 79">
            <a:hlinkClick r:id="rId30" action="ppaction://hlinksldjump"/>
            <a:extLst>
              <a:ext uri="{FF2B5EF4-FFF2-40B4-BE49-F238E27FC236}">
                <a16:creationId xmlns:a16="http://schemas.microsoft.com/office/drawing/2014/main" id="{7EE2D4C8-D691-D86F-A178-8D33DEF5498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79" name="矩形 78">
            <a:extLst>
              <a:ext uri="{FF2B5EF4-FFF2-40B4-BE49-F238E27FC236}">
                <a16:creationId xmlns:a16="http://schemas.microsoft.com/office/drawing/2014/main" id="{1B459E4C-C770-F980-5926-8072E745782D}"/>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8" name="矩形 77">
            <a:hlinkClick r:id="rId31" action="ppaction://hlinksldjump"/>
            <a:extLst>
              <a:ext uri="{FF2B5EF4-FFF2-40B4-BE49-F238E27FC236}">
                <a16:creationId xmlns:a16="http://schemas.microsoft.com/office/drawing/2014/main" id="{6079CD84-B380-9691-F82F-1602EC145A9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77" name="矩形 76">
            <a:hlinkClick r:id="rId31" action="ppaction://hlinksldjump"/>
            <a:extLst>
              <a:ext uri="{FF2B5EF4-FFF2-40B4-BE49-F238E27FC236}">
                <a16:creationId xmlns:a16="http://schemas.microsoft.com/office/drawing/2014/main" id="{23246E9F-25A2-A8B6-682B-CE09AF6B4512}"/>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err="1">
                <a:solidFill>
                  <a:schemeClr val="tx1"/>
                </a:solidFill>
              </a:rPr>
              <a:t>DataSets</a:t>
            </a:r>
            <a:endParaRPr lang="en-US" sz="1600" b="1" dirty="0">
              <a:solidFill>
                <a:schemeClr val="tx1"/>
              </a:solidFill>
            </a:endParaRPr>
          </a:p>
        </p:txBody>
      </p:sp>
      <p:sp>
        <p:nvSpPr>
          <p:cNvPr id="76" name="矩形 75">
            <a:hlinkClick r:id="rId31" action="ppaction://hlinksldjump"/>
            <a:extLst>
              <a:ext uri="{FF2B5EF4-FFF2-40B4-BE49-F238E27FC236}">
                <a16:creationId xmlns:a16="http://schemas.microsoft.com/office/drawing/2014/main" id="{59967C56-6101-34D4-81EF-3A129EBD0EF5}"/>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75" name="矩形 74">
            <a:hlinkClick r:id="rId32" action="ppaction://hlinksldjump"/>
            <a:extLst>
              <a:ext uri="{FF2B5EF4-FFF2-40B4-BE49-F238E27FC236}">
                <a16:creationId xmlns:a16="http://schemas.microsoft.com/office/drawing/2014/main" id="{A02ECBB2-6D91-F040-E1DC-681571F3093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74" name="矩形 73">
            <a:hlinkClick r:id="rId32" action="ppaction://hlinksldjump"/>
            <a:extLst>
              <a:ext uri="{FF2B5EF4-FFF2-40B4-BE49-F238E27FC236}">
                <a16:creationId xmlns:a16="http://schemas.microsoft.com/office/drawing/2014/main" id="{780C36EB-C7D5-ECF1-EA66-F611C9ABB94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3" name="矩形 72">
            <a:hlinkClick r:id="rId32" action="ppaction://hlinksldjump"/>
            <a:extLst>
              <a:ext uri="{FF2B5EF4-FFF2-40B4-BE49-F238E27FC236}">
                <a16:creationId xmlns:a16="http://schemas.microsoft.com/office/drawing/2014/main" id="{5144A827-F0FB-B3F4-0BB9-AC2AA291B03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72" name="矩形 71">
            <a:hlinkClick r:id="rId33" action="ppaction://hlinksldjump"/>
            <a:extLst>
              <a:ext uri="{FF2B5EF4-FFF2-40B4-BE49-F238E27FC236}">
                <a16:creationId xmlns:a16="http://schemas.microsoft.com/office/drawing/2014/main" id="{10DC67B5-412B-EA44-7588-A6AC9916CEA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71" name="矩形 70">
            <a:hlinkClick r:id="rId33" action="ppaction://hlinksldjump"/>
            <a:extLst>
              <a:ext uri="{FF2B5EF4-FFF2-40B4-BE49-F238E27FC236}">
                <a16:creationId xmlns:a16="http://schemas.microsoft.com/office/drawing/2014/main" id="{273A4866-FF72-C0BA-DCF6-BA239296261D}"/>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70" name="矩形 69">
            <a:hlinkClick r:id="rId33" action="ppaction://hlinksldjump"/>
            <a:extLst>
              <a:ext uri="{FF2B5EF4-FFF2-40B4-BE49-F238E27FC236}">
                <a16:creationId xmlns:a16="http://schemas.microsoft.com/office/drawing/2014/main" id="{3D328847-BD75-21A0-A21A-EBCFAB69D262}"/>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9" name="矩形 68">
            <a:hlinkClick r:id="rId34" action="ppaction://hlinksldjump"/>
            <a:extLst>
              <a:ext uri="{FF2B5EF4-FFF2-40B4-BE49-F238E27FC236}">
                <a16:creationId xmlns:a16="http://schemas.microsoft.com/office/drawing/2014/main" id="{7CE9F116-8058-9AEC-93B6-3AAD8958EFC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68" name="矩形 67">
            <a:hlinkClick r:id="rId34" action="ppaction://hlinksldjump"/>
            <a:extLst>
              <a:ext uri="{FF2B5EF4-FFF2-40B4-BE49-F238E27FC236}">
                <a16:creationId xmlns:a16="http://schemas.microsoft.com/office/drawing/2014/main" id="{C589527A-BFD6-4DBA-841E-709865A340B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67" name="矩形 66">
            <a:hlinkClick r:id="rId34" action="ppaction://hlinksldjump"/>
            <a:extLst>
              <a:ext uri="{FF2B5EF4-FFF2-40B4-BE49-F238E27FC236}">
                <a16:creationId xmlns:a16="http://schemas.microsoft.com/office/drawing/2014/main" id="{A230E3F8-C83D-398B-9DD8-2D675E1A9F2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8BD77A9F-6F7D-15DA-70E2-B0A2D2085A4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65" name="矩形 64">
            <a:hlinkClick r:id="rId35" action="ppaction://hlinksldjump"/>
            <a:extLst>
              <a:ext uri="{FF2B5EF4-FFF2-40B4-BE49-F238E27FC236}">
                <a16:creationId xmlns:a16="http://schemas.microsoft.com/office/drawing/2014/main" id="{98BCD109-B19F-C3B8-F125-6020DEDBF601}"/>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64" name="矩形 63">
            <a:hlinkClick r:id="rId35" action="ppaction://hlinksldjump"/>
            <a:extLst>
              <a:ext uri="{FF2B5EF4-FFF2-40B4-BE49-F238E27FC236}">
                <a16:creationId xmlns:a16="http://schemas.microsoft.com/office/drawing/2014/main" id="{9FD7EAF6-6683-CD14-A224-79D712625A7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07BE23DF-C5A6-E3F3-DAB2-84906B26851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2" name="矩形 61">
            <a:hlinkClick r:id="rId36" action="ppaction://hlinksldjump"/>
            <a:extLst>
              <a:ext uri="{FF2B5EF4-FFF2-40B4-BE49-F238E27FC236}">
                <a16:creationId xmlns:a16="http://schemas.microsoft.com/office/drawing/2014/main" id="{C8A64B5B-F6FB-0D77-FC60-B891818CF1F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A9E3797F-7258-6581-0A52-CD28B73E62C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6B2F627C-E23C-50A1-1C3F-FFC8C38310DE}"/>
              </a:ext>
            </a:extLst>
          </p:cNvPr>
          <p:cNvSpPr>
            <a:spLocks noGrp="1"/>
          </p:cNvSpPr>
          <p:nvPr>
            <p:ph type="title"/>
            <p:custDataLst>
              <p:tags r:id="rId27"/>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25387876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extLst>
              <p:ext uri="{D42A27DB-BD31-4B8C-83A1-F6EECF244321}">
                <p14:modId xmlns:p14="http://schemas.microsoft.com/office/powerpoint/2010/main" val="42042286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0200" y="4986920"/>
            <a:ext cx="11626850" cy="1594855"/>
          </a:xfrm>
        </p:spPr>
        <p:txBody>
          <a:bodyPr>
            <a:noAutofit/>
          </a:bodyPr>
          <a:lstStyle/>
          <a:p>
            <a:r>
              <a:rPr lang="zh-CN" altLang="en-US" sz="2000" dirty="0"/>
              <a:t>不同 </a:t>
            </a:r>
            <a:r>
              <a:rPr lang="en-US" altLang="zh-CN" sz="2000" dirty="0"/>
              <a:t>VLN </a:t>
            </a:r>
            <a:r>
              <a:rPr lang="zh-CN" altLang="en-US" sz="2000" dirty="0"/>
              <a:t>数据集的比较</a:t>
            </a:r>
            <a:endParaRPr lang="en-US" altLang="zh-CN" sz="2000" dirty="0"/>
          </a:p>
          <a:p>
            <a:r>
              <a:rPr lang="zh-CN" altLang="en-US" sz="2000" dirty="0"/>
              <a:t>在 </a:t>
            </a:r>
            <a:r>
              <a:rPr lang="en-US" altLang="zh-CN" sz="2000" dirty="0"/>
              <a:t>VLN </a:t>
            </a:r>
            <a:r>
              <a:rPr lang="zh-CN" altLang="en-US" sz="2000" dirty="0"/>
              <a:t>中，自然语言指令可以是一系列详细的动作描述、一个完整的目标描述，或者只是一个粗略的任务描述，甚至仅仅是人类的需求。 具身代理需要完成的任务可能只是一次导航，或者带有交互的导航，或者需要按顺序完成的多个导航任务。 这些差异给 </a:t>
            </a:r>
            <a:r>
              <a:rPr lang="en-US" altLang="zh-CN" sz="2000" dirty="0"/>
              <a:t>VLN </a:t>
            </a:r>
            <a:r>
              <a:rPr lang="zh-CN" altLang="en-US" sz="2000" dirty="0"/>
              <a:t>带来了不同的挑战，并且已经构建了许多不同的数据集。 基于这些差异，介绍一些重要的 </a:t>
            </a:r>
            <a:r>
              <a:rPr lang="en-US" altLang="zh-CN" sz="2000" dirty="0"/>
              <a:t>VLN </a:t>
            </a:r>
            <a:r>
              <a:rPr lang="zh-CN" altLang="en-US" sz="2000" dirty="0"/>
              <a:t>数据集</a:t>
            </a:r>
            <a:endParaRPr lang="en-US" sz="2000"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5"/>
          <a:stretch>
            <a:fillRect/>
          </a:stretch>
        </p:blipFill>
        <p:spPr>
          <a:xfrm>
            <a:off x="0" y="1439280"/>
            <a:ext cx="12192000" cy="3395240"/>
          </a:xfrm>
          <a:prstGeom prst="rect">
            <a:avLst/>
          </a:prstGeom>
        </p:spPr>
      </p:pic>
    </p:spTree>
    <p:extLst>
      <p:ext uri="{BB962C8B-B14F-4D97-AF65-F5344CB8AC3E}">
        <p14:creationId xmlns:p14="http://schemas.microsoft.com/office/powerpoint/2010/main" val="41660634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849577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——Room to Room (R2R) </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dirty="0"/>
          </a:p>
        </p:txBody>
      </p:sp>
    </p:spTree>
    <p:extLst>
      <p:ext uri="{BB962C8B-B14F-4D97-AF65-F5344CB8AC3E}">
        <p14:creationId xmlns:p14="http://schemas.microsoft.com/office/powerpoint/2010/main" val="21645004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3720994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——Room-for-Room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将 </a:t>
            </a:r>
            <a:r>
              <a:rPr lang="en-US" altLang="zh-CN" dirty="0"/>
              <a:t>R2R </a:t>
            </a:r>
            <a:r>
              <a:rPr lang="zh-CN" altLang="en-US" dirty="0"/>
              <a:t>中的路径扩展到更长的轨迹，这需要更强的长距离指令和历史对齐能力的具身代理</a:t>
            </a:r>
            <a:endParaRPr lang="en-US" dirty="0"/>
          </a:p>
        </p:txBody>
      </p:sp>
    </p:spTree>
    <p:extLst>
      <p:ext uri="{BB962C8B-B14F-4D97-AF65-F5344CB8AC3E}">
        <p14:creationId xmlns:p14="http://schemas.microsoft.com/office/powerpoint/2010/main" val="17485438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2526717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——VLN-CE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dirty="0"/>
          </a:p>
        </p:txBody>
      </p:sp>
    </p:spTree>
    <p:extLst>
      <p:ext uri="{BB962C8B-B14F-4D97-AF65-F5344CB8AC3E}">
        <p14:creationId xmlns:p14="http://schemas.microsoft.com/office/powerpoint/2010/main" val="16017413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6594999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——TOUCHDOWN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dirty="0"/>
          </a:p>
        </p:txBody>
      </p:sp>
    </p:spTree>
    <p:extLst>
      <p:ext uri="{BB962C8B-B14F-4D97-AF65-F5344CB8AC3E}">
        <p14:creationId xmlns:p14="http://schemas.microsoft.com/office/powerpoint/2010/main" val="12460976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24561448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——REVERIE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dirty="0"/>
          </a:p>
        </p:txBody>
      </p:sp>
    </p:spTree>
    <p:extLst>
      <p:ext uri="{BB962C8B-B14F-4D97-AF65-F5344CB8AC3E}">
        <p14:creationId xmlns:p14="http://schemas.microsoft.com/office/powerpoint/2010/main" val="38014398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3022589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——SOON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dirty="0"/>
          </a:p>
        </p:txBody>
      </p:sp>
    </p:spTree>
    <p:extLst>
      <p:ext uri="{BB962C8B-B14F-4D97-AF65-F5344CB8AC3E}">
        <p14:creationId xmlns:p14="http://schemas.microsoft.com/office/powerpoint/2010/main" val="1906539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30280428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——DDN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DDN </a:t>
            </a:r>
            <a:r>
              <a:rPr lang="zh-CN" altLang="en-US" dirty="0"/>
              <a:t>在这些数据集的基础上更进一步，只提供人类需求，而不指定明确的目标。 代理需要在场景中导航以找到满足人类需求的对象</a:t>
            </a:r>
            <a:endParaRPr lang="en-US" dirty="0"/>
          </a:p>
        </p:txBody>
      </p:sp>
    </p:spTree>
    <p:extLst>
      <p:ext uri="{BB962C8B-B14F-4D97-AF65-F5344CB8AC3E}">
        <p14:creationId xmlns:p14="http://schemas.microsoft.com/office/powerpoint/2010/main" val="26132195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893768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——ALFRED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ALFRED </a:t>
            </a:r>
            <a:r>
              <a:rPr lang="zh-CN" altLang="en-US" dirty="0"/>
              <a:t>数据集基于 </a:t>
            </a:r>
            <a:r>
              <a:rPr lang="en-US" altLang="zh-CN" dirty="0"/>
              <a:t>AI2-THOR </a:t>
            </a:r>
            <a:r>
              <a:rPr lang="zh-CN" altLang="en-US" dirty="0"/>
              <a:t>模拟器。 在 </a:t>
            </a:r>
            <a:r>
              <a:rPr lang="en-US" altLang="zh-CN" dirty="0"/>
              <a:t>ALFRED </a:t>
            </a:r>
            <a:r>
              <a:rPr lang="zh-CN" altLang="en-US" dirty="0"/>
              <a:t>中，具身代理需要理解环境观察结果，并根据粗粒度和细粒度指令在交互式环境中完成家务</a:t>
            </a:r>
            <a:endParaRPr lang="en-US" dirty="0"/>
          </a:p>
        </p:txBody>
      </p:sp>
    </p:spTree>
    <p:extLst>
      <p:ext uri="{BB962C8B-B14F-4D97-AF65-F5344CB8AC3E}">
        <p14:creationId xmlns:p14="http://schemas.microsoft.com/office/powerpoint/2010/main" val="434295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5"/>
          <a:stretch>
            <a:fillRect/>
          </a:stretch>
        </p:blipFill>
        <p:spPr>
          <a:xfrm>
            <a:off x="5355885" y="1386177"/>
            <a:ext cx="6408975" cy="4823878"/>
          </a:xfrm>
          <a:prstGeom prst="rect">
            <a:avLst/>
          </a:prstGeom>
        </p:spPr>
      </p:pic>
      <p:sp>
        <p:nvSpPr>
          <p:cNvPr id="7" name="内容占位符 2">
            <a:extLst>
              <a:ext uri="{FF2B5EF4-FFF2-40B4-BE49-F238E27FC236}">
                <a16:creationId xmlns:a16="http://schemas.microsoft.com/office/drawing/2014/main" id="{9F74D03F-EC23-16EF-3207-983ABD3958F5}"/>
              </a:ext>
            </a:extLst>
          </p:cNvPr>
          <p:cNvSpPr>
            <a:spLocks noGrp="1"/>
          </p:cNvSpPr>
          <p:nvPr>
            <p:ph idx="1"/>
          </p:nvPr>
        </p:nvSpPr>
        <p:spPr>
          <a:xfrm>
            <a:off x="427140" y="2065741"/>
            <a:ext cx="4782105" cy="3588440"/>
          </a:xfrm>
        </p:spPr>
        <p:txBody>
          <a:bodyPr>
            <a:normAutofit/>
          </a:bodyPr>
          <a:lstStyle/>
          <a:p>
            <a:pPr>
              <a:buFont typeface="Wingdings" panose="05000000000000000000" pitchFamily="2" charset="2"/>
              <a:buChar char="Ø"/>
            </a:pPr>
            <a:r>
              <a:rPr lang="zh-CN" altLang="en-US" sz="2400" dirty="0"/>
              <a:t>具身智能体主动与物理环境交互，涵盖各种各样的具体形式，包括机器人、智能家电、智能眼镜、自动驾驶汽车等。 </a:t>
            </a:r>
            <a:endParaRPr lang="en-US" altLang="zh-CN" sz="2400" dirty="0"/>
          </a:p>
          <a:p>
            <a:pPr>
              <a:buFont typeface="Wingdings" panose="05000000000000000000" pitchFamily="2" charset="2"/>
              <a:buChar char="Ø"/>
            </a:pPr>
            <a:r>
              <a:rPr lang="zh-CN" altLang="en-US" sz="2400" dirty="0"/>
              <a:t>其中，机器人脱颖而出，成为最突出的体现之一。 </a:t>
            </a:r>
            <a:endParaRPr lang="en-US" altLang="zh-CN" sz="2400" dirty="0"/>
          </a:p>
          <a:p>
            <a:pPr>
              <a:buFont typeface="Wingdings" panose="05000000000000000000" pitchFamily="2" charset="2"/>
              <a:buChar char="Ø"/>
            </a:pPr>
            <a:r>
              <a:rPr lang="zh-CN" altLang="en-US" sz="2400" dirty="0"/>
              <a:t>根据应用的不同，机器人以各种形式设计，以利用其硬件特性来执行特定任务</a:t>
            </a:r>
            <a:endParaRPr lang="en-US" altLang="zh-CN" sz="2400" dirty="0"/>
          </a:p>
        </p:txBody>
      </p:sp>
    </p:spTree>
    <p:extLst>
      <p:ext uri="{BB962C8B-B14F-4D97-AF65-F5344CB8AC3E}">
        <p14:creationId xmlns:p14="http://schemas.microsoft.com/office/powerpoint/2010/main" val="11934277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747478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——OVMM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OVMM </a:t>
            </a:r>
            <a:r>
              <a:rPr lang="zh-CN" altLang="en-US" dirty="0"/>
              <a:t>的任务是在任何未见过的环境中选择任何物体，并将它放置在指定的位置。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p>
        </p:txBody>
      </p:sp>
    </p:spTree>
    <p:extLst>
      <p:ext uri="{BB962C8B-B14F-4D97-AF65-F5344CB8AC3E}">
        <p14:creationId xmlns:p14="http://schemas.microsoft.com/office/powerpoint/2010/main" val="3748609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21674044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——Behavior-1K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Behavior-1K </a:t>
            </a:r>
            <a:r>
              <a:rPr lang="zh-CN" altLang="en-US" dirty="0"/>
              <a:t>数据集基于人类需求，包含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err="1"/>
              <a:t>iGibson</a:t>
            </a:r>
            <a:r>
              <a:rPr lang="en-US" altLang="zh-CN" dirty="0"/>
              <a:t>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p>
        </p:txBody>
      </p:sp>
    </p:spTree>
    <p:extLst>
      <p:ext uri="{BB962C8B-B14F-4D97-AF65-F5344CB8AC3E}">
        <p14:creationId xmlns:p14="http://schemas.microsoft.com/office/powerpoint/2010/main" val="13478004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28748596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——CVDN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CVDN </a:t>
            </a:r>
            <a:r>
              <a:rPr lang="zh-CN" altLang="en-US" dirty="0"/>
              <a:t>需要具身代理根据对话历史导航到目标，并在不确定时询问问题以帮助决定下一步行动</a:t>
            </a:r>
            <a:endParaRPr lang="en-US" altLang="zh-CN" dirty="0"/>
          </a:p>
          <a:p>
            <a:r>
              <a:rPr lang="zh-CN" altLang="en-US" dirty="0">
                <a:solidFill>
                  <a:srgbClr val="FF0000"/>
                </a:solidFill>
              </a:rPr>
              <a:t>这些数据集都引入了额外的预言，而具身智能体需要通过提问来获得更多有利于导航的信息</a:t>
            </a:r>
            <a:endParaRPr lang="en-US" dirty="0">
              <a:solidFill>
                <a:srgbClr val="FF0000"/>
              </a:solidFill>
            </a:endParaRPr>
          </a:p>
        </p:txBody>
      </p:sp>
    </p:spTree>
    <p:extLst>
      <p:ext uri="{BB962C8B-B14F-4D97-AF65-F5344CB8AC3E}">
        <p14:creationId xmlns:p14="http://schemas.microsoft.com/office/powerpoint/2010/main" val="12412348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2059531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en-US" altLang="zh-CN" sz="4400" b="1" dirty="0" err="1">
                <a:solidFill>
                  <a:schemeClr val="tx1"/>
                </a:solidFill>
              </a:rPr>
              <a:t>DialFRED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DialFRED</a:t>
            </a:r>
            <a:r>
              <a:rPr lang="en-US" altLang="zh-CN" dirty="0"/>
              <a:t> </a:t>
            </a:r>
            <a:r>
              <a:rPr lang="zh-CN" altLang="en-US" dirty="0"/>
              <a:t>是 </a:t>
            </a:r>
            <a:r>
              <a:rPr lang="en-US" altLang="zh-CN" dirty="0"/>
              <a:t>ALFRED </a:t>
            </a:r>
            <a:r>
              <a:rPr lang="zh-CN" altLang="en-US" dirty="0"/>
              <a:t>的扩展，允许代理在导航和交互过程中提出问题以获得帮助</a:t>
            </a:r>
            <a:endParaRPr lang="en-US" altLang="zh-CN" dirty="0"/>
          </a:p>
          <a:p>
            <a:r>
              <a:rPr lang="zh-CN" altLang="en-US" dirty="0">
                <a:solidFill>
                  <a:srgbClr val="FF0000"/>
                </a:solidFill>
              </a:rPr>
              <a:t>这些数据集都引入了额外的预言，而具身智能体需要通过提问来获得更多有利于导航的信息</a:t>
            </a:r>
            <a:endParaRPr lang="en-US" dirty="0">
              <a:solidFill>
                <a:srgbClr val="FF0000"/>
              </a:solidFill>
            </a:endParaRPr>
          </a:p>
        </p:txBody>
      </p:sp>
    </p:spTree>
    <p:extLst>
      <p:ext uri="{BB962C8B-B14F-4D97-AF65-F5344CB8AC3E}">
        <p14:creationId xmlns:p14="http://schemas.microsoft.com/office/powerpoint/2010/main" val="22221605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D2F5E4A0-57A3-A127-3E9F-9337228B63D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4" name="矩形 83">
            <a:hlinkClick r:id="rId29" action="ppaction://hlinksldjump"/>
            <a:extLst>
              <a:ext uri="{FF2B5EF4-FFF2-40B4-BE49-F238E27FC236}">
                <a16:creationId xmlns:a16="http://schemas.microsoft.com/office/drawing/2014/main" id="{2C7CBEB1-E12A-15F4-818C-8BB4DEE4B82A}"/>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83" name="矩形 82">
            <a:hlinkClick r:id="rId29" action="ppaction://hlinksldjump"/>
            <a:extLst>
              <a:ext uri="{FF2B5EF4-FFF2-40B4-BE49-F238E27FC236}">
                <a16:creationId xmlns:a16="http://schemas.microsoft.com/office/drawing/2014/main" id="{24A8DEE5-471E-64AD-140F-B417E5DCC7F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82" name="矩形 81">
            <a:extLst>
              <a:ext uri="{FF2B5EF4-FFF2-40B4-BE49-F238E27FC236}">
                <a16:creationId xmlns:a16="http://schemas.microsoft.com/office/drawing/2014/main" id="{702167A8-7488-5287-11A8-67CB52F0A31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1" name="矩形 80">
            <a:hlinkClick r:id="rId30" action="ppaction://hlinksldjump"/>
            <a:extLst>
              <a:ext uri="{FF2B5EF4-FFF2-40B4-BE49-F238E27FC236}">
                <a16:creationId xmlns:a16="http://schemas.microsoft.com/office/drawing/2014/main" id="{138EB80D-5AA4-1065-41A6-6915DA4B5CD4}"/>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124</a:t>
            </a:r>
          </a:p>
        </p:txBody>
      </p:sp>
      <p:sp>
        <p:nvSpPr>
          <p:cNvPr id="80" name="矩形 79">
            <a:hlinkClick r:id="rId30" action="ppaction://hlinksldjump"/>
            <a:extLst>
              <a:ext uri="{FF2B5EF4-FFF2-40B4-BE49-F238E27FC236}">
                <a16:creationId xmlns:a16="http://schemas.microsoft.com/office/drawing/2014/main" id="{7B09AF35-3F7A-39EE-0A1B-4A8A0A62E8EC}"/>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Methods</a:t>
            </a:r>
          </a:p>
        </p:txBody>
      </p:sp>
      <p:sp>
        <p:nvSpPr>
          <p:cNvPr id="79" name="矩形 78">
            <a:hlinkClick r:id="rId30" action="ppaction://hlinksldjump"/>
            <a:extLst>
              <a:ext uri="{FF2B5EF4-FFF2-40B4-BE49-F238E27FC236}">
                <a16:creationId xmlns:a16="http://schemas.microsoft.com/office/drawing/2014/main" id="{D29E0E72-2563-D1A9-69C7-61EBE624160C}"/>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78" name="矩形 77">
            <a:hlinkClick r:id="rId31" action="ppaction://hlinksldjump"/>
            <a:extLst>
              <a:ext uri="{FF2B5EF4-FFF2-40B4-BE49-F238E27FC236}">
                <a16:creationId xmlns:a16="http://schemas.microsoft.com/office/drawing/2014/main" id="{B7A6D01A-C1DD-0C40-0784-8BBCEBEDB8AB}"/>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110</a:t>
            </a:r>
          </a:p>
        </p:txBody>
      </p:sp>
      <p:sp>
        <p:nvSpPr>
          <p:cNvPr id="77" name="矩形 76">
            <a:hlinkClick r:id="rId31" action="ppaction://hlinksldjump"/>
            <a:extLst>
              <a:ext uri="{FF2B5EF4-FFF2-40B4-BE49-F238E27FC236}">
                <a16:creationId xmlns:a16="http://schemas.microsoft.com/office/drawing/2014/main" id="{48D3D05C-7AD6-3BB9-72FB-ACB7F67117C9}"/>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76" name="矩形 75">
            <a:hlinkClick r:id="rId31" action="ppaction://hlinksldjump"/>
            <a:extLst>
              <a:ext uri="{FF2B5EF4-FFF2-40B4-BE49-F238E27FC236}">
                <a16:creationId xmlns:a16="http://schemas.microsoft.com/office/drawing/2014/main" id="{18270161-FD4A-FBE7-1FFD-6056EA49CFA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75" name="矩形 74">
            <a:hlinkClick r:id="rId32" action="ppaction://hlinksldjump"/>
            <a:extLst>
              <a:ext uri="{FF2B5EF4-FFF2-40B4-BE49-F238E27FC236}">
                <a16:creationId xmlns:a16="http://schemas.microsoft.com/office/drawing/2014/main" id="{E5D92ABD-96E9-AED4-296F-A61955BE916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107</a:t>
            </a:r>
          </a:p>
        </p:txBody>
      </p:sp>
      <p:sp>
        <p:nvSpPr>
          <p:cNvPr id="74" name="矩形 73">
            <a:hlinkClick r:id="rId32" action="ppaction://hlinksldjump"/>
            <a:extLst>
              <a:ext uri="{FF2B5EF4-FFF2-40B4-BE49-F238E27FC236}">
                <a16:creationId xmlns:a16="http://schemas.microsoft.com/office/drawing/2014/main" id="{77033A40-28D8-344D-C43A-D1422DF421B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3" name="矩形 72">
            <a:hlinkClick r:id="rId32" action="ppaction://hlinksldjump"/>
            <a:extLst>
              <a:ext uri="{FF2B5EF4-FFF2-40B4-BE49-F238E27FC236}">
                <a16:creationId xmlns:a16="http://schemas.microsoft.com/office/drawing/2014/main" id="{FF7AEE15-A66C-6559-1E53-09120AD5DB3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72" name="矩形 71">
            <a:hlinkClick r:id="rId33" action="ppaction://hlinksldjump"/>
            <a:extLst>
              <a:ext uri="{FF2B5EF4-FFF2-40B4-BE49-F238E27FC236}">
                <a16:creationId xmlns:a16="http://schemas.microsoft.com/office/drawing/2014/main" id="{0BD7C5EF-535F-7E9C-5B42-C21BF196865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71" name="矩形 70">
            <a:hlinkClick r:id="rId33" action="ppaction://hlinksldjump"/>
            <a:extLst>
              <a:ext uri="{FF2B5EF4-FFF2-40B4-BE49-F238E27FC236}">
                <a16:creationId xmlns:a16="http://schemas.microsoft.com/office/drawing/2014/main" id="{42E7569B-973E-6DC3-6F93-6682D8AE0EE3}"/>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70" name="矩形 69">
            <a:hlinkClick r:id="rId33" action="ppaction://hlinksldjump"/>
            <a:extLst>
              <a:ext uri="{FF2B5EF4-FFF2-40B4-BE49-F238E27FC236}">
                <a16:creationId xmlns:a16="http://schemas.microsoft.com/office/drawing/2014/main" id="{5EB447B2-84D0-EDEE-82F1-9949800E6AC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9" name="矩形 68">
            <a:hlinkClick r:id="rId34" action="ppaction://hlinksldjump"/>
            <a:extLst>
              <a:ext uri="{FF2B5EF4-FFF2-40B4-BE49-F238E27FC236}">
                <a16:creationId xmlns:a16="http://schemas.microsoft.com/office/drawing/2014/main" id="{D32E7FC3-DBEA-A58A-9720-42B7E0E3BAB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68" name="矩形 67">
            <a:hlinkClick r:id="rId34" action="ppaction://hlinksldjump"/>
            <a:extLst>
              <a:ext uri="{FF2B5EF4-FFF2-40B4-BE49-F238E27FC236}">
                <a16:creationId xmlns:a16="http://schemas.microsoft.com/office/drawing/2014/main" id="{F87856D5-B5BB-29F5-776F-4806E8B215D4}"/>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67" name="矩形 66">
            <a:hlinkClick r:id="rId34" action="ppaction://hlinksldjump"/>
            <a:extLst>
              <a:ext uri="{FF2B5EF4-FFF2-40B4-BE49-F238E27FC236}">
                <a16:creationId xmlns:a16="http://schemas.microsoft.com/office/drawing/2014/main" id="{404C70C1-8E78-2651-7D1A-BA7937AF41C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DFB1A759-EC26-75FB-1AA8-B0AAE2AEC89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65" name="矩形 64">
            <a:hlinkClick r:id="rId35" action="ppaction://hlinksldjump"/>
            <a:extLst>
              <a:ext uri="{FF2B5EF4-FFF2-40B4-BE49-F238E27FC236}">
                <a16:creationId xmlns:a16="http://schemas.microsoft.com/office/drawing/2014/main" id="{2B2C272F-7F63-4939-FCA4-72AA43310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64" name="矩形 63">
            <a:hlinkClick r:id="rId35" action="ppaction://hlinksldjump"/>
            <a:extLst>
              <a:ext uri="{FF2B5EF4-FFF2-40B4-BE49-F238E27FC236}">
                <a16:creationId xmlns:a16="http://schemas.microsoft.com/office/drawing/2014/main" id="{DFAF9332-5281-1973-8B8D-76C9410538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7B881E07-2E57-D130-E038-27AA7DF590F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2" name="矩形 61">
            <a:hlinkClick r:id="rId36" action="ppaction://hlinksldjump"/>
            <a:extLst>
              <a:ext uri="{FF2B5EF4-FFF2-40B4-BE49-F238E27FC236}">
                <a16:creationId xmlns:a16="http://schemas.microsoft.com/office/drawing/2014/main" id="{00FDF6CE-B2D9-B098-D140-9DA188FD3AF2}"/>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61742BD8-1615-356C-D7D7-0325CE56A75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C7EDDF74-14D1-D097-AFDE-F1BD6D72B44F}"/>
              </a:ext>
            </a:extLst>
          </p:cNvPr>
          <p:cNvSpPr>
            <a:spLocks noGrp="1"/>
          </p:cNvSpPr>
          <p:nvPr>
            <p:ph type="title"/>
            <p:custDataLst>
              <p:tags r:id="rId27"/>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31075948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8280049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15224" y="1825625"/>
            <a:ext cx="3838575" cy="4351338"/>
          </a:xfrm>
        </p:spPr>
        <p:txBody>
          <a:bodyPr/>
          <a:lstStyle/>
          <a:p>
            <a:r>
              <a:rPr lang="en-US" dirty="0"/>
              <a:t>VLN </a:t>
            </a:r>
            <a:r>
              <a:rPr lang="zh-CN" altLang="en-US" dirty="0"/>
              <a:t>方法的比较</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588091" y="1565648"/>
            <a:ext cx="6627098" cy="4871291"/>
          </a:xfrm>
          <a:prstGeom prst="rect">
            <a:avLst/>
          </a:prstGeom>
        </p:spPr>
      </p:pic>
    </p:spTree>
    <p:extLst>
      <p:ext uri="{BB962C8B-B14F-4D97-AF65-F5344CB8AC3E}">
        <p14:creationId xmlns:p14="http://schemas.microsoft.com/office/powerpoint/2010/main" val="18385992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normAutofit/>
          </a:bodyPr>
          <a:lstStyle/>
          <a:p>
            <a:r>
              <a:rPr lang="zh-CN" altLang="en-US" sz="2400" dirty="0"/>
              <a:t>随着大型语言模型（</a:t>
            </a:r>
            <a:r>
              <a:rPr lang="en-US" altLang="zh-CN" sz="2400" dirty="0"/>
              <a:t>LLM</a:t>
            </a:r>
            <a:r>
              <a:rPr lang="zh-CN" altLang="en-US" sz="2400" dirty="0"/>
              <a:t>）的惊人表现，视觉语言导航（</a:t>
            </a:r>
            <a:r>
              <a:rPr lang="en-US" altLang="zh-CN" sz="2400" dirty="0"/>
              <a:t>VLN</a:t>
            </a:r>
            <a:r>
              <a:rPr lang="zh-CN" altLang="en-US" sz="2400" dirty="0"/>
              <a:t>）近年来取得了长足的进步，</a:t>
            </a:r>
            <a:r>
              <a:rPr lang="en-US" altLang="zh-CN" sz="2400" dirty="0"/>
              <a:t>VLN </a:t>
            </a:r>
            <a:r>
              <a:rPr lang="zh-CN" altLang="en-US" sz="2400" dirty="0"/>
              <a:t>的方向和重点也因此受到了深刻的影响。 尽管如此，</a:t>
            </a:r>
            <a:r>
              <a:rPr lang="en-US" altLang="zh-CN" sz="2400" dirty="0"/>
              <a:t>VLN </a:t>
            </a:r>
            <a:r>
              <a:rPr lang="zh-CN" altLang="en-US" sz="2400" dirty="0"/>
              <a:t>方法可以分为两个方向：基于记忆理解 和 基于未来预测</a:t>
            </a:r>
            <a:endParaRPr lang="en-US" altLang="zh-CN" sz="2400" dirty="0"/>
          </a:p>
          <a:p>
            <a:r>
              <a:rPr lang="zh-CN" altLang="en-US" sz="2400" dirty="0"/>
              <a:t>基于记忆理解的方法侧重于对环境的感知和理解，以及基于历史观察或轨迹的模型设计，这是一种基于过去学习的方法。 基于未来预测的方法更加关注对未来状态的建模、预测和理解，这是一种面向未来学习的方法。 由于 </a:t>
            </a:r>
            <a:r>
              <a:rPr lang="en-US" altLang="zh-CN" sz="2400" dirty="0"/>
              <a:t>VLN </a:t>
            </a:r>
            <a:r>
              <a:rPr lang="zh-CN" altLang="en-US" sz="24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2400" dirty="0"/>
              <a:t>VLN </a:t>
            </a:r>
            <a:r>
              <a:rPr lang="zh-CN" altLang="en-US" sz="2400" dirty="0"/>
              <a:t>的主流。 但是，基于未来预测的方法仍然具有重要意义。 它对环境的基本理解在 </a:t>
            </a:r>
            <a:r>
              <a:rPr lang="en-US" altLang="zh-CN" sz="2400" dirty="0"/>
              <a:t>VLN </a:t>
            </a:r>
            <a:r>
              <a:rPr lang="zh-CN" altLang="en-US" sz="2400" dirty="0"/>
              <a:t>的连续环境中具有重要价值，特别是在世界模型概念兴起的情况下，基于未来预测的方法越来越受到研究人员的关注</a:t>
            </a:r>
            <a:endParaRPr lang="en-US" sz="2400" dirty="0"/>
          </a:p>
        </p:txBody>
      </p:sp>
    </p:spTree>
    <p:extLst>
      <p:ext uri="{BB962C8B-B14F-4D97-AF65-F5344CB8AC3E}">
        <p14:creationId xmlns:p14="http://schemas.microsoft.com/office/powerpoint/2010/main" val="36243184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2836024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基于图的学习是基于记忆理解方法的重要组成部分。 基于图的学习通常以图的形式表示导航过程，其中具身智能体在每个时间步获得的信息被编码为图的节点。具身智能体获取全局或部分导航图信息作为历史轨迹的表示</a:t>
            </a:r>
            <a:endParaRPr lang="en-US" dirty="0"/>
          </a:p>
        </p:txBody>
      </p:sp>
    </p:spTree>
    <p:extLst>
      <p:ext uri="{BB962C8B-B14F-4D97-AF65-F5344CB8AC3E}">
        <p14:creationId xmlns:p14="http://schemas.microsoft.com/office/powerpoint/2010/main" val="31479249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3239546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b="1" dirty="0"/>
              <a:t>——VERG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VERG </a:t>
            </a:r>
            <a:r>
              <a:rPr lang="zh-CN" altLang="en-US" dirty="0"/>
              <a:t>分别对每个节点的语言信息和视觉信息进行编码，设计了一种新的语言和视觉实体关系图来模拟文本和视觉之间的跨模态关系，以及视觉实体之间的模态内关系</a:t>
            </a:r>
            <a:endParaRPr lang="en-US" dirty="0"/>
          </a:p>
        </p:txBody>
      </p:sp>
    </p:spTree>
    <p:extLst>
      <p:ext uri="{BB962C8B-B14F-4D97-AF65-F5344CB8AC3E}">
        <p14:creationId xmlns:p14="http://schemas.microsoft.com/office/powerpoint/2010/main" val="32399480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3833298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——LM-Nav</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endParaRPr lang="en-US" dirty="0"/>
          </a:p>
        </p:txBody>
      </p:sp>
    </p:spTree>
    <p:extLst>
      <p:ext uri="{BB962C8B-B14F-4D97-AF65-F5344CB8AC3E}">
        <p14:creationId xmlns:p14="http://schemas.microsoft.com/office/powerpoint/2010/main" val="3651449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3890FE25-BB83-DB26-C8D2-724854F890BA}"/>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03F88F9C-6EB3-2346-C5A6-E8212384FAB3}"/>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6BEF09D-51D6-6329-D241-83FF096205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5346C729-C6E8-57D1-6182-A5E15B1CB9B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BC756CBA-D478-E9F9-B4EC-0E38BC2CBB1F}"/>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E7D2B1D9-081A-79C0-07B9-D9B2660ED8F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D177E42A-063C-D63F-78E7-9729F3371398}"/>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BD9D5113-50EF-B3A2-BE70-D6B79FB3C2D3}"/>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13EBAD9D-DD30-63DB-02ED-A49803B26A7C}"/>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4D204F-77B2-E861-2C83-B21D35FC205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E1332E25-C514-D9AF-F495-ED594402D93B}"/>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31ADF4B8-D1EF-5178-9EB3-10047B2E724A}"/>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F909A1C-6581-6302-6FFD-9B77F1E374A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0277DEC2-7B1E-D130-326F-3887AEB8BA9E}"/>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A1941AF3-8EE8-6C30-1987-CD39B9450F7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C3DD46FD-A39D-FDC6-509D-6D93F97B862E}"/>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EB79E1E6-42C7-DC5F-BE60-1883A9E7C53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BDE0CD43-0624-E067-540B-3F07CEF5124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273F4C88-9C1B-A8BC-752E-8877034EECF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52F9EF01-7000-2B53-4D28-1359AE759FE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6A58ED86-1620-5B44-906F-1651EEBA2368}"/>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1482A645-1CCF-1D0C-7C8A-6D9E27090D26}"/>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AEF0BC3-D6BC-DBD4-CA14-9922B9958936}"/>
              </a:ext>
            </a:extLst>
          </p:cNvPr>
          <p:cNvSpPr>
            <a:spLocks noGrp="1"/>
          </p:cNvSpPr>
          <p:nvPr>
            <p:ph type="title"/>
            <p:custDataLst>
              <p:tags r:id="rId24"/>
            </p:custDataLst>
          </p:nvPr>
        </p:nvSpPr>
        <p:spPr/>
        <p:txBody>
          <a:bodyPr/>
          <a:lstStyle/>
          <a:p>
            <a:r>
              <a:rPr lang="en-US"/>
              <a:t>Types of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687371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29228247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——HOP</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虽然 </a:t>
            </a:r>
            <a:r>
              <a:rPr lang="en-US" altLang="zh-CN" dirty="0"/>
              <a:t>HOP </a:t>
            </a:r>
            <a:r>
              <a:rPr lang="zh-CN" altLang="en-US" dirty="0"/>
              <a:t>不是基于图学习，但其方法类似于图，需要模型对不同粒度的时间排序信息进行建模，从而实现对历史轨迹和记忆的深刻理解</a:t>
            </a:r>
            <a:endParaRPr lang="en-US" dirty="0"/>
          </a:p>
        </p:txBody>
      </p:sp>
    </p:spTree>
    <p:extLst>
      <p:ext uri="{BB962C8B-B14F-4D97-AF65-F5344CB8AC3E}">
        <p14:creationId xmlns:p14="http://schemas.microsoft.com/office/powerpoint/2010/main" val="8949014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导航图对环境进行了离散化，但同时理解和编码环境也很重要</a:t>
            </a:r>
            <a:endParaRPr lang="en-US" dirty="0"/>
          </a:p>
        </p:txBody>
      </p:sp>
    </p:spTree>
    <p:extLst>
      <p:ext uri="{BB962C8B-B14F-4D97-AF65-F5344CB8AC3E}">
        <p14:creationId xmlns:p14="http://schemas.microsoft.com/office/powerpoint/2010/main" val="11254158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37707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——FILM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FILM </a:t>
            </a:r>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endParaRPr lang="en-US" dirty="0"/>
          </a:p>
        </p:txBody>
      </p:sp>
    </p:spTree>
    <p:extLst>
      <p:ext uri="{BB962C8B-B14F-4D97-AF65-F5344CB8AC3E}">
        <p14:creationId xmlns:p14="http://schemas.microsoft.com/office/powerpoint/2010/main" val="6608987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4179810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——VER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VER </a:t>
            </a:r>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p>
        </p:txBody>
      </p:sp>
    </p:spTree>
    <p:extLst>
      <p:ext uri="{BB962C8B-B14F-4D97-AF65-F5344CB8AC3E}">
        <p14:creationId xmlns:p14="http://schemas.microsoft.com/office/powerpoint/2010/main" val="36934031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不同的学习方案探索如何更好地利用历史轨迹和记忆</a:t>
            </a:r>
            <a:endParaRPr lang="en-US" dirty="0"/>
          </a:p>
        </p:txBody>
      </p:sp>
    </p:spTree>
    <p:extLst>
      <p:ext uri="{BB962C8B-B14F-4D97-AF65-F5344CB8AC3E}">
        <p14:creationId xmlns:p14="http://schemas.microsoft.com/office/powerpoint/2010/main" val="36379122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11147075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——CMG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dirty="0"/>
          </a:p>
        </p:txBody>
      </p:sp>
    </p:spTree>
    <p:extLst>
      <p:ext uri="{BB962C8B-B14F-4D97-AF65-F5344CB8AC3E}">
        <p14:creationId xmlns:p14="http://schemas.microsoft.com/office/powerpoint/2010/main" val="18893525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1361518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——GOAT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dirty="0"/>
          </a:p>
        </p:txBody>
      </p:sp>
    </p:spTree>
    <p:extLst>
      <p:ext uri="{BB962C8B-B14F-4D97-AF65-F5344CB8AC3E}">
        <p14:creationId xmlns:p14="http://schemas.microsoft.com/office/powerpoint/2010/main" val="11415676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4564995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——RCM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dirty="0"/>
          </a:p>
        </p:txBody>
      </p:sp>
    </p:spTree>
    <p:extLst>
      <p:ext uri="{BB962C8B-B14F-4D97-AF65-F5344CB8AC3E}">
        <p14:creationId xmlns:p14="http://schemas.microsoft.com/office/powerpoint/2010/main" val="37919299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1015020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——FSTT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dirty="0"/>
          </a:p>
        </p:txBody>
      </p:sp>
    </p:spTree>
    <p:extLst>
      <p:ext uri="{BB962C8B-B14F-4D97-AF65-F5344CB8AC3E}">
        <p14:creationId xmlns:p14="http://schemas.microsoft.com/office/powerpoint/2010/main" val="17954087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大型模型在基于记忆理解的方法中的具体应用是理解历史记忆的表示，并根据其广泛的知识来理解环境和任务</a:t>
            </a:r>
            <a:endParaRPr lang="en-US" dirty="0"/>
          </a:p>
        </p:txBody>
      </p:sp>
    </p:spTree>
    <p:extLst>
      <p:ext uri="{BB962C8B-B14F-4D97-AF65-F5344CB8AC3E}">
        <p14:creationId xmlns:p14="http://schemas.microsoft.com/office/powerpoint/2010/main" val="2002103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Fixed-base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23376" y="1825625"/>
            <a:ext cx="7830423"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固定式机器人因其紧凑性和高精度操作，被广泛应用于实验室自动化、教育培训和工业制造。 这些机器人拥有坚固的底座和结构，确保在操作过程中稳定性和高精度。 它们配备高精度传感器和执行器，可实现微米级的精度，使其适用于需要高精度和重复性的任务。 此外，固定式机器人高度可编程，允许用户将其适应各种任务场景</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它们的固定式设计限制了其操作范围和灵活性，使其无法在较大区域内移动或调整位置，从而影响其与人类和其他机器人的协作</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err="1"/>
              <a:t>Franka</a:t>
            </a:r>
            <a:r>
              <a:rPr lang="en-US" altLang="zh-CN" sz="1600" dirty="0"/>
              <a:t> (</a:t>
            </a:r>
            <a:r>
              <a:rPr lang="en-US" altLang="zh-CN" sz="1600" dirty="0" err="1"/>
              <a:t>Franka</a:t>
            </a:r>
            <a:r>
              <a:rPr lang="en-US" altLang="zh-CN" sz="1600" dirty="0"/>
              <a:t> </a:t>
            </a:r>
            <a:r>
              <a:rPr lang="en-US" altLang="zh-CN" sz="1600" dirty="0" err="1"/>
              <a:t>Emika</a:t>
            </a:r>
            <a:r>
              <a:rPr lang="en-US" altLang="zh-CN" sz="1600" dirty="0"/>
              <a:t> panda) </a:t>
            </a:r>
          </a:p>
          <a:p>
            <a:pPr lvl="1">
              <a:buFont typeface="Wingdings" panose="05000000000000000000" pitchFamily="2" charset="2"/>
              <a:buChar char="Ø"/>
            </a:pPr>
            <a:r>
              <a:rPr lang="en-US" sz="1600" dirty="0"/>
              <a:t>Kuka </a:t>
            </a:r>
            <a:r>
              <a:rPr lang="en-US" sz="1600" dirty="0" err="1"/>
              <a:t>iiwa</a:t>
            </a:r>
            <a:r>
              <a:rPr lang="en-US" sz="1600" dirty="0"/>
              <a:t> (KUKA)</a:t>
            </a:r>
          </a:p>
          <a:p>
            <a:pPr lvl="1">
              <a:buFont typeface="Wingdings" panose="05000000000000000000" pitchFamily="2" charset="2"/>
              <a:buChar char="Ø"/>
            </a:pPr>
            <a:r>
              <a:rPr lang="en-US" sz="1600" dirty="0"/>
              <a:t>Sawyer (Rethink Robotics)</a:t>
            </a: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5"/>
          <a:stretch>
            <a:fillRect/>
          </a:stretch>
        </p:blipFill>
        <p:spPr>
          <a:xfrm>
            <a:off x="838200" y="1690688"/>
            <a:ext cx="2584508" cy="4535559"/>
          </a:xfrm>
          <a:prstGeom prst="rect">
            <a:avLst/>
          </a:prstGeom>
        </p:spPr>
      </p:pic>
    </p:spTree>
    <p:extLst>
      <p:ext uri="{BB962C8B-B14F-4D97-AF65-F5344CB8AC3E}">
        <p14:creationId xmlns:p14="http://schemas.microsoft.com/office/powerpoint/2010/main" val="18566989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3463149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a:t>
            </a:r>
            <a:r>
              <a:rPr lang="en-US" altLang="zh-CN" sz="4400" b="1" dirty="0" err="1">
                <a:solidFill>
                  <a:schemeClr val="tx1"/>
                </a:solidFill>
              </a:rPr>
              <a:t>NaviLLM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NaviLLM</a:t>
            </a:r>
            <a:r>
              <a:rPr lang="en-US" altLang="zh-CN" dirty="0"/>
              <a:t>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dirty="0"/>
          </a:p>
        </p:txBody>
      </p:sp>
    </p:spTree>
    <p:extLst>
      <p:ext uri="{BB962C8B-B14F-4D97-AF65-F5344CB8AC3E}">
        <p14:creationId xmlns:p14="http://schemas.microsoft.com/office/powerpoint/2010/main" val="13084939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3163384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b="1" dirty="0"/>
              <a:t>——</a:t>
            </a:r>
            <a:r>
              <a:rPr lang="en-US" altLang="zh-CN" b="1" dirty="0" err="1"/>
              <a:t>NaVid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NaVid</a:t>
            </a:r>
            <a:r>
              <a:rPr lang="en-US" altLang="zh-CN" dirty="0"/>
              <a:t> </a:t>
            </a:r>
            <a:r>
              <a:rPr lang="zh-CN" altLang="en-US" dirty="0"/>
              <a:t>在历史信息的编码方面进行了改进，通过不同程度的池化，在历史观测和当前观测上实现了不同程度的信息保留</a:t>
            </a:r>
            <a:endParaRPr lang="en-US" dirty="0"/>
          </a:p>
        </p:txBody>
      </p:sp>
    </p:spTree>
    <p:extLst>
      <p:ext uri="{BB962C8B-B14F-4D97-AF65-F5344CB8AC3E}">
        <p14:creationId xmlns:p14="http://schemas.microsoft.com/office/powerpoint/2010/main" val="5253164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48357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a:t>
            </a:r>
            <a:r>
              <a:rPr lang="en-US" altLang="zh-CN" sz="4400" b="1" dirty="0" err="1">
                <a:solidFill>
                  <a:schemeClr val="tx1"/>
                </a:solidFill>
              </a:rPr>
              <a:t>DiscussNav</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DiscussNav</a:t>
            </a:r>
            <a:r>
              <a:rPr lang="en-US" altLang="zh-CN" dirty="0"/>
              <a:t>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dirty="0"/>
          </a:p>
        </p:txBody>
      </p:sp>
    </p:spTree>
    <p:extLst>
      <p:ext uri="{BB962C8B-B14F-4D97-AF65-F5344CB8AC3E}">
        <p14:creationId xmlns:p14="http://schemas.microsoft.com/office/powerpoint/2010/main" val="33809861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42616636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基于图的学习也被广泛应用于基于未来预测的方法中</a:t>
            </a:r>
            <a:endParaRPr lang="en-US" altLang="zh-CN" dirty="0"/>
          </a:p>
          <a:p>
            <a:pPr lvl="1"/>
            <a:r>
              <a:rPr lang="en-US" altLang="zh-CN" dirty="0"/>
              <a:t>BGBL </a:t>
            </a:r>
            <a:r>
              <a:rPr lang="zh-CN" altLang="en-US" dirty="0"/>
              <a:t>和 </a:t>
            </a:r>
            <a:r>
              <a:rPr lang="en-US" altLang="zh-CN" dirty="0" err="1"/>
              <a:t>ETPNav</a:t>
            </a:r>
            <a:r>
              <a:rPr lang="en-US" altLang="zh-CN" dirty="0"/>
              <a:t> </a:t>
            </a:r>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dirty="0"/>
          </a:p>
        </p:txBody>
      </p:sp>
    </p:spTree>
    <p:extLst>
      <p:ext uri="{BB962C8B-B14F-4D97-AF65-F5344CB8AC3E}">
        <p14:creationId xmlns:p14="http://schemas.microsoft.com/office/powerpoint/2010/main" val="33785037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通过环境编码来提高对未来环境的理解和感知也是预测和探索未来的研究方向之一</a:t>
            </a:r>
            <a:endParaRPr lang="en-US" altLang="zh-CN" dirty="0"/>
          </a:p>
          <a:p>
            <a:pPr lvl="1"/>
            <a:r>
              <a:rPr lang="en-US" altLang="zh-CN" dirty="0" err="1"/>
              <a:t>NvEM</a:t>
            </a:r>
            <a:r>
              <a:rPr lang="en-US" altLang="zh-CN" dirty="0"/>
              <a:t> </a:t>
            </a:r>
            <a:r>
              <a:rPr lang="zh-CN" altLang="en-US" dirty="0"/>
              <a:t>使用主题模块和参考模块来执行来自全局和局部视角的邻居视图的融合编码。 这实际上是对未来观察的理解和学习</a:t>
            </a:r>
            <a:endParaRPr lang="en-US" altLang="zh-CN" dirty="0"/>
          </a:p>
          <a:p>
            <a:pPr lvl="1"/>
            <a:r>
              <a:rPr lang="en-US" altLang="zh-CN" dirty="0"/>
              <a:t>HNR </a:t>
            </a:r>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r>
              <a:rPr lang="zh-CN" altLang="en-US" dirty="0">
                <a:solidFill>
                  <a:srgbClr val="FF0000"/>
                </a:solidFill>
              </a:rPr>
              <a:t>它们从不同层级预测未来环境，为导航决策提供有效参考</a:t>
            </a:r>
            <a:endParaRPr lang="en-US" dirty="0">
              <a:solidFill>
                <a:srgbClr val="FF0000"/>
              </a:solidFill>
            </a:endParaRPr>
          </a:p>
        </p:txBody>
      </p:sp>
    </p:spTree>
    <p:extLst>
      <p:ext uri="{BB962C8B-B14F-4D97-AF65-F5344CB8AC3E}">
        <p14:creationId xmlns:p14="http://schemas.microsoft.com/office/powerpoint/2010/main" val="39610342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一些强化学习方法也被应用于预测和探索未来状态</a:t>
            </a:r>
            <a:endParaRPr lang="en-US" altLang="zh-CN" dirty="0"/>
          </a:p>
          <a:p>
            <a:pPr lvl="1"/>
            <a:r>
              <a:rPr lang="en-US" altLang="zh-CN" dirty="0" err="1"/>
              <a:t>LookBY</a:t>
            </a:r>
            <a:r>
              <a:rPr lang="en-US" altLang="zh-CN" dirty="0"/>
              <a:t> </a:t>
            </a:r>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r>
              <a:rPr lang="en-US" altLang="zh-CN" dirty="0" err="1"/>
              <a:t>MiC</a:t>
            </a:r>
            <a:r>
              <a:rPr lang="en-US" altLang="zh-CN" dirty="0"/>
              <a:t> </a:t>
            </a:r>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p>
        </p:txBody>
      </p:sp>
    </p:spTree>
    <p:extLst>
      <p:ext uri="{BB962C8B-B14F-4D97-AF65-F5344CB8AC3E}">
        <p14:creationId xmlns:p14="http://schemas.microsoft.com/office/powerpoint/2010/main" val="14751803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还有一些方法既从过去学习，也为未来学习</a:t>
            </a:r>
            <a:endParaRPr lang="en-US" altLang="zh-CN" dirty="0"/>
          </a:p>
          <a:p>
            <a:pPr lvl="1"/>
            <a:r>
              <a:rPr lang="en-US" altLang="zh-CN" dirty="0"/>
              <a:t>MCR-Agent </a:t>
            </a:r>
            <a:r>
              <a:rPr lang="zh-CN" altLang="en-US" dirty="0"/>
              <a:t>设计了一个三层动作策略，要求模型从指令中预测目标，预测目标交互的像素级掩码，并从之前的导航决策中学习</a:t>
            </a:r>
            <a:endParaRPr lang="en-US" altLang="zh-CN" dirty="0"/>
          </a:p>
          <a:p>
            <a:pPr lvl="1"/>
            <a:r>
              <a:rPr lang="en-US" altLang="zh-CN" dirty="0"/>
              <a:t>OVLM </a:t>
            </a:r>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dirty="0"/>
          </a:p>
        </p:txBody>
      </p:sp>
    </p:spTree>
    <p:extLst>
      <p:ext uri="{BB962C8B-B14F-4D97-AF65-F5344CB8AC3E}">
        <p14:creationId xmlns:p14="http://schemas.microsoft.com/office/powerpoint/2010/main" val="10512269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D9796D79-440B-128D-189A-BDCEE7B59E9C}"/>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93" name="矩形 92">
            <a:hlinkClick r:id="rId32" action="ppaction://hlinksldjump"/>
            <a:extLst>
              <a:ext uri="{FF2B5EF4-FFF2-40B4-BE49-F238E27FC236}">
                <a16:creationId xmlns:a16="http://schemas.microsoft.com/office/drawing/2014/main" id="{49EF760E-F1F6-F530-8BCC-CAF9CBEAC2B7}"/>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92" name="矩形 91">
            <a:hlinkClick r:id="rId32" action="ppaction://hlinksldjump"/>
            <a:extLst>
              <a:ext uri="{FF2B5EF4-FFF2-40B4-BE49-F238E27FC236}">
                <a16:creationId xmlns:a16="http://schemas.microsoft.com/office/drawing/2014/main" id="{F2A0D511-8C8C-E00F-5BEE-C61BD52EFE4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91" name="矩形 90">
            <a:hlinkClick r:id="rId33" action="ppaction://hlinksldjump"/>
            <a:extLst>
              <a:ext uri="{FF2B5EF4-FFF2-40B4-BE49-F238E27FC236}">
                <a16:creationId xmlns:a16="http://schemas.microsoft.com/office/drawing/2014/main" id="{09121054-4F13-4231-4DD9-9F353CD1CD6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90" name="矩形 89">
            <a:hlinkClick r:id="rId33" action="ppaction://hlinksldjump"/>
            <a:extLst>
              <a:ext uri="{FF2B5EF4-FFF2-40B4-BE49-F238E27FC236}">
                <a16:creationId xmlns:a16="http://schemas.microsoft.com/office/drawing/2014/main" id="{6E8B9F65-60D8-863D-5551-DC225CBE381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89" name="矩形 88">
            <a:hlinkClick r:id="rId33" action="ppaction://hlinksldjump"/>
            <a:extLst>
              <a:ext uri="{FF2B5EF4-FFF2-40B4-BE49-F238E27FC236}">
                <a16:creationId xmlns:a16="http://schemas.microsoft.com/office/drawing/2014/main" id="{B76CE60C-FF00-C6BF-5D94-C7006A8DCB36}"/>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88" name="矩形 87">
            <a:hlinkClick r:id="rId34" action="ppaction://hlinksldjump"/>
            <a:extLst>
              <a:ext uri="{FF2B5EF4-FFF2-40B4-BE49-F238E27FC236}">
                <a16:creationId xmlns:a16="http://schemas.microsoft.com/office/drawing/2014/main" id="{C296B649-5C4E-2F1D-BA1B-441B78D58C9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87" name="矩形 86">
            <a:hlinkClick r:id="rId34" action="ppaction://hlinksldjump"/>
            <a:extLst>
              <a:ext uri="{FF2B5EF4-FFF2-40B4-BE49-F238E27FC236}">
                <a16:creationId xmlns:a16="http://schemas.microsoft.com/office/drawing/2014/main" id="{2AE8E2B8-89C7-1D71-DE4B-31E936ACF7D2}"/>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86" name="矩形 85">
            <a:hlinkClick r:id="rId34" action="ppaction://hlinksldjump"/>
            <a:extLst>
              <a:ext uri="{FF2B5EF4-FFF2-40B4-BE49-F238E27FC236}">
                <a16:creationId xmlns:a16="http://schemas.microsoft.com/office/drawing/2014/main" id="{29774B18-A378-4E26-0C59-E7B50C6B87D5}"/>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85" name="矩形 84">
            <a:hlinkClick r:id="rId35" action="ppaction://hlinksldjump"/>
            <a:extLst>
              <a:ext uri="{FF2B5EF4-FFF2-40B4-BE49-F238E27FC236}">
                <a16:creationId xmlns:a16="http://schemas.microsoft.com/office/drawing/2014/main" id="{9F959CD0-726C-835C-92BD-B8DA74BF8B9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84" name="矩形 83">
            <a:hlinkClick r:id="rId35" action="ppaction://hlinksldjump"/>
            <a:extLst>
              <a:ext uri="{FF2B5EF4-FFF2-40B4-BE49-F238E27FC236}">
                <a16:creationId xmlns:a16="http://schemas.microsoft.com/office/drawing/2014/main" id="{40CE7D82-18F2-6411-BB23-EB1CC17AC03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83" name="矩形 82">
            <a:hlinkClick r:id="rId35" action="ppaction://hlinksldjump"/>
            <a:extLst>
              <a:ext uri="{FF2B5EF4-FFF2-40B4-BE49-F238E27FC236}">
                <a16:creationId xmlns:a16="http://schemas.microsoft.com/office/drawing/2014/main" id="{45A2A695-FBE5-4D73-B20D-7B391989F20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82" name="矩形 81">
            <a:extLst>
              <a:ext uri="{FF2B5EF4-FFF2-40B4-BE49-F238E27FC236}">
                <a16:creationId xmlns:a16="http://schemas.microsoft.com/office/drawing/2014/main" id="{5E56AF1D-AC53-A2DA-3FB0-4FCD0BA010A7}"/>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1" name="矩形 80">
            <a:hlinkClick r:id="rId36" action="ppaction://hlinksldjump"/>
            <a:extLst>
              <a:ext uri="{FF2B5EF4-FFF2-40B4-BE49-F238E27FC236}">
                <a16:creationId xmlns:a16="http://schemas.microsoft.com/office/drawing/2014/main" id="{DFCD8E44-092A-2A7D-ABDC-831315ED170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0" name="矩形 79">
            <a:hlinkClick r:id="rId36" action="ppaction://hlinksldjump"/>
            <a:extLst>
              <a:ext uri="{FF2B5EF4-FFF2-40B4-BE49-F238E27FC236}">
                <a16:creationId xmlns:a16="http://schemas.microsoft.com/office/drawing/2014/main" id="{9375BC3A-F1B9-6E83-4180-A1F7D4CC50B9}"/>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79" name="矩形 78">
            <a:hlinkClick r:id="rId36" action="ppaction://hlinksldjump"/>
            <a:extLst>
              <a:ext uri="{FF2B5EF4-FFF2-40B4-BE49-F238E27FC236}">
                <a16:creationId xmlns:a16="http://schemas.microsoft.com/office/drawing/2014/main" id="{7816F464-4AAF-F27C-ECAD-DDF5A470B71F}"/>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78" name="矩形 77">
            <a:hlinkClick r:id="rId37" action="ppaction://hlinksldjump"/>
            <a:extLst>
              <a:ext uri="{FF2B5EF4-FFF2-40B4-BE49-F238E27FC236}">
                <a16:creationId xmlns:a16="http://schemas.microsoft.com/office/drawing/2014/main" id="{7F970A8F-7DDA-529E-005D-7CDB5605B4C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77" name="矩形 76">
            <a:hlinkClick r:id="rId37" action="ppaction://hlinksldjump"/>
            <a:extLst>
              <a:ext uri="{FF2B5EF4-FFF2-40B4-BE49-F238E27FC236}">
                <a16:creationId xmlns:a16="http://schemas.microsoft.com/office/drawing/2014/main" id="{93D43FB1-6F6F-8071-CFAA-CD098E43D96E}"/>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76" name="矩形 75">
            <a:hlinkClick r:id="rId37" action="ppaction://hlinksldjump"/>
            <a:extLst>
              <a:ext uri="{FF2B5EF4-FFF2-40B4-BE49-F238E27FC236}">
                <a16:creationId xmlns:a16="http://schemas.microsoft.com/office/drawing/2014/main" id="{CD79DFCA-CF2D-CBA9-488E-BE2D71736DF0}"/>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5" name="矩形 74">
            <a:hlinkClick r:id="rId38" action="ppaction://hlinksldjump"/>
            <a:extLst>
              <a:ext uri="{FF2B5EF4-FFF2-40B4-BE49-F238E27FC236}">
                <a16:creationId xmlns:a16="http://schemas.microsoft.com/office/drawing/2014/main" id="{1F44C793-0AB2-A24D-951A-D8F24D43582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74" name="矩形 73">
            <a:hlinkClick r:id="rId38" action="ppaction://hlinksldjump"/>
            <a:extLst>
              <a:ext uri="{FF2B5EF4-FFF2-40B4-BE49-F238E27FC236}">
                <a16:creationId xmlns:a16="http://schemas.microsoft.com/office/drawing/2014/main" id="{E9BF220D-201C-E051-AB33-C4FC71345F0D}"/>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73" name="矩形 72">
            <a:hlinkClick r:id="rId38" action="ppaction://hlinksldjump"/>
            <a:extLst>
              <a:ext uri="{FF2B5EF4-FFF2-40B4-BE49-F238E27FC236}">
                <a16:creationId xmlns:a16="http://schemas.microsoft.com/office/drawing/2014/main" id="{A3D671B1-03B6-F198-16E0-76D127F1C4D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745D0683-DD79-901D-0961-C04C9BEC1C9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71" name="矩形 70">
            <a:hlinkClick r:id="rId39" action="ppaction://hlinksldjump"/>
            <a:extLst>
              <a:ext uri="{FF2B5EF4-FFF2-40B4-BE49-F238E27FC236}">
                <a16:creationId xmlns:a16="http://schemas.microsoft.com/office/drawing/2014/main" id="{08BDAF97-6775-8A02-A2FA-0F83E26A36EF}"/>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70" name="矩形 69">
            <a:hlinkClick r:id="rId39" action="ppaction://hlinksldjump"/>
            <a:extLst>
              <a:ext uri="{FF2B5EF4-FFF2-40B4-BE49-F238E27FC236}">
                <a16:creationId xmlns:a16="http://schemas.microsoft.com/office/drawing/2014/main" id="{1A6132BC-DC78-259F-18D9-150C7C836D2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B7B1AAB5-5ECD-E1F8-97BF-EF97E53AF46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8" name="矩形 67">
            <a:hlinkClick r:id="rId40" action="ppaction://hlinksldjump"/>
            <a:extLst>
              <a:ext uri="{FF2B5EF4-FFF2-40B4-BE49-F238E27FC236}">
                <a16:creationId xmlns:a16="http://schemas.microsoft.com/office/drawing/2014/main" id="{0DCE47F0-BF15-9AA4-8D96-E24952A9E51F}"/>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15029013-42CE-6DC8-04A8-7C45FD9FDC4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67E0DDE2-8334-A732-FCD9-D170A955035D}"/>
              </a:ext>
            </a:extLst>
          </p:cNvPr>
          <p:cNvSpPr>
            <a:spLocks noGrp="1"/>
          </p:cNvSpPr>
          <p:nvPr>
            <p:ph type="title"/>
            <p:custDataLst>
              <p:tags r:id="rId30"/>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39317590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extLst>
              <p:ext uri="{D42A27DB-BD31-4B8C-83A1-F6EECF244321}">
                <p14:modId xmlns:p14="http://schemas.microsoft.com/office/powerpoint/2010/main" val="14469919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2CCEF70C-2063-5B3C-4266-F480A567D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0258" y="0"/>
            <a:ext cx="9291483" cy="6858000"/>
          </a:xfrm>
          <a:prstGeom prst="rect">
            <a:avLst/>
          </a:prstGeom>
        </p:spPr>
      </p:pic>
    </p:spTree>
    <p:extLst>
      <p:ext uri="{BB962C8B-B14F-4D97-AF65-F5344CB8AC3E}">
        <p14:creationId xmlns:p14="http://schemas.microsoft.com/office/powerpoint/2010/main" val="25999589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0FB75FA9-578D-0748-AF1E-0F53B687F2D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93" name="矩形 92">
            <a:hlinkClick r:id="rId32" action="ppaction://hlinksldjump"/>
            <a:extLst>
              <a:ext uri="{FF2B5EF4-FFF2-40B4-BE49-F238E27FC236}">
                <a16:creationId xmlns:a16="http://schemas.microsoft.com/office/drawing/2014/main" id="{F98AD314-E3C9-E77D-E32B-6CD6E80016AD}"/>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92" name="矩形 91">
            <a:hlinkClick r:id="rId32" action="ppaction://hlinksldjump"/>
            <a:extLst>
              <a:ext uri="{FF2B5EF4-FFF2-40B4-BE49-F238E27FC236}">
                <a16:creationId xmlns:a16="http://schemas.microsoft.com/office/drawing/2014/main" id="{76056F39-49AC-30CC-D97E-D7CE8BC412FC}"/>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91" name="矩形 90">
            <a:hlinkClick r:id="rId33" action="ppaction://hlinksldjump"/>
            <a:extLst>
              <a:ext uri="{FF2B5EF4-FFF2-40B4-BE49-F238E27FC236}">
                <a16:creationId xmlns:a16="http://schemas.microsoft.com/office/drawing/2014/main" id="{41AFC839-F751-14C4-7772-E53016614A6D}"/>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90" name="矩形 89">
            <a:hlinkClick r:id="rId33" action="ppaction://hlinksldjump"/>
            <a:extLst>
              <a:ext uri="{FF2B5EF4-FFF2-40B4-BE49-F238E27FC236}">
                <a16:creationId xmlns:a16="http://schemas.microsoft.com/office/drawing/2014/main" id="{64E93E4B-9832-820D-F1C6-F5397DD73778}"/>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89" name="矩形 88">
            <a:hlinkClick r:id="rId33" action="ppaction://hlinksldjump"/>
            <a:extLst>
              <a:ext uri="{FF2B5EF4-FFF2-40B4-BE49-F238E27FC236}">
                <a16:creationId xmlns:a16="http://schemas.microsoft.com/office/drawing/2014/main" id="{8F7DE4FA-D90F-5221-FEAF-E4FD4335AAD1}"/>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88" name="矩形 87">
            <a:hlinkClick r:id="rId34" action="ppaction://hlinksldjump"/>
            <a:extLst>
              <a:ext uri="{FF2B5EF4-FFF2-40B4-BE49-F238E27FC236}">
                <a16:creationId xmlns:a16="http://schemas.microsoft.com/office/drawing/2014/main" id="{D10AE199-CB53-6E19-1B7D-8B8FF0AAA038}"/>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87" name="矩形 86">
            <a:hlinkClick r:id="rId34" action="ppaction://hlinksldjump"/>
            <a:extLst>
              <a:ext uri="{FF2B5EF4-FFF2-40B4-BE49-F238E27FC236}">
                <a16:creationId xmlns:a16="http://schemas.microsoft.com/office/drawing/2014/main" id="{C960747D-E969-60BE-748F-2BBCB7779A88}"/>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86" name="矩形 85">
            <a:hlinkClick r:id="rId34" action="ppaction://hlinksldjump"/>
            <a:extLst>
              <a:ext uri="{FF2B5EF4-FFF2-40B4-BE49-F238E27FC236}">
                <a16:creationId xmlns:a16="http://schemas.microsoft.com/office/drawing/2014/main" id="{D6076544-BEA9-4D9A-AA10-CD721DB82115}"/>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85" name="矩形 84">
            <a:extLst>
              <a:ext uri="{FF2B5EF4-FFF2-40B4-BE49-F238E27FC236}">
                <a16:creationId xmlns:a16="http://schemas.microsoft.com/office/drawing/2014/main" id="{90928BC1-3DC0-B86B-96EA-01000E1384A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4" name="矩形 83">
            <a:hlinkClick r:id="rId35" action="ppaction://hlinksldjump"/>
            <a:extLst>
              <a:ext uri="{FF2B5EF4-FFF2-40B4-BE49-F238E27FC236}">
                <a16:creationId xmlns:a16="http://schemas.microsoft.com/office/drawing/2014/main" id="{18C9355B-2891-BD8E-14C1-E8642BEA8E4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83" name="矩形 82">
            <a:hlinkClick r:id="rId35" action="ppaction://hlinksldjump"/>
            <a:extLst>
              <a:ext uri="{FF2B5EF4-FFF2-40B4-BE49-F238E27FC236}">
                <a16:creationId xmlns:a16="http://schemas.microsoft.com/office/drawing/2014/main" id="{04486310-BDEC-2A4B-A5E2-ADD4AC17A18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Introduction</a:t>
            </a:r>
          </a:p>
        </p:txBody>
      </p:sp>
      <p:sp>
        <p:nvSpPr>
          <p:cNvPr id="82" name="矩形 81">
            <a:hlinkClick r:id="rId35" action="ppaction://hlinksldjump"/>
            <a:extLst>
              <a:ext uri="{FF2B5EF4-FFF2-40B4-BE49-F238E27FC236}">
                <a16:creationId xmlns:a16="http://schemas.microsoft.com/office/drawing/2014/main" id="{ECDC86A8-15BF-5BC8-9E88-8B0B1F7D88D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81" name="矩形 80">
            <a:hlinkClick r:id="rId36" action="ppaction://hlinksldjump"/>
            <a:extLst>
              <a:ext uri="{FF2B5EF4-FFF2-40B4-BE49-F238E27FC236}">
                <a16:creationId xmlns:a16="http://schemas.microsoft.com/office/drawing/2014/main" id="{0A197D61-C1D6-391D-C0A9-9648F1DD2B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0" name="矩形 79">
            <a:hlinkClick r:id="rId36" action="ppaction://hlinksldjump"/>
            <a:extLst>
              <a:ext uri="{FF2B5EF4-FFF2-40B4-BE49-F238E27FC236}">
                <a16:creationId xmlns:a16="http://schemas.microsoft.com/office/drawing/2014/main" id="{5DB62DDF-A3BC-C649-0F3A-B2EBE646F453}"/>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79" name="矩形 78">
            <a:hlinkClick r:id="rId36" action="ppaction://hlinksldjump"/>
            <a:extLst>
              <a:ext uri="{FF2B5EF4-FFF2-40B4-BE49-F238E27FC236}">
                <a16:creationId xmlns:a16="http://schemas.microsoft.com/office/drawing/2014/main" id="{8F9990CC-6354-FBF0-7C31-45E1C5D0458A}"/>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78" name="矩形 77">
            <a:hlinkClick r:id="rId37" action="ppaction://hlinksldjump"/>
            <a:extLst>
              <a:ext uri="{FF2B5EF4-FFF2-40B4-BE49-F238E27FC236}">
                <a16:creationId xmlns:a16="http://schemas.microsoft.com/office/drawing/2014/main" id="{6C7DA6BA-064E-8FFB-F84E-DE2CB355F88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77" name="矩形 76">
            <a:hlinkClick r:id="rId37" action="ppaction://hlinksldjump"/>
            <a:extLst>
              <a:ext uri="{FF2B5EF4-FFF2-40B4-BE49-F238E27FC236}">
                <a16:creationId xmlns:a16="http://schemas.microsoft.com/office/drawing/2014/main" id="{E178AE58-8D5B-E5D6-D295-B069FB951D2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76" name="矩形 75">
            <a:hlinkClick r:id="rId37" action="ppaction://hlinksldjump"/>
            <a:extLst>
              <a:ext uri="{FF2B5EF4-FFF2-40B4-BE49-F238E27FC236}">
                <a16:creationId xmlns:a16="http://schemas.microsoft.com/office/drawing/2014/main" id="{6B6704CF-AC08-478E-6B52-4EC7FB0AEF12}"/>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5" name="矩形 74">
            <a:hlinkClick r:id="rId38" action="ppaction://hlinksldjump"/>
            <a:extLst>
              <a:ext uri="{FF2B5EF4-FFF2-40B4-BE49-F238E27FC236}">
                <a16:creationId xmlns:a16="http://schemas.microsoft.com/office/drawing/2014/main" id="{EA90B202-D8D0-6BD1-15B9-528DA21AD290}"/>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74" name="矩形 73">
            <a:hlinkClick r:id="rId38" action="ppaction://hlinksldjump"/>
            <a:extLst>
              <a:ext uri="{FF2B5EF4-FFF2-40B4-BE49-F238E27FC236}">
                <a16:creationId xmlns:a16="http://schemas.microsoft.com/office/drawing/2014/main" id="{E52BAD17-5BD1-3BD8-8B6B-C08107E4202E}"/>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73" name="矩形 72">
            <a:hlinkClick r:id="rId38" action="ppaction://hlinksldjump"/>
            <a:extLst>
              <a:ext uri="{FF2B5EF4-FFF2-40B4-BE49-F238E27FC236}">
                <a16:creationId xmlns:a16="http://schemas.microsoft.com/office/drawing/2014/main" id="{08E48107-CDAB-6346-7AF5-CE1C82F2715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9AF24E43-5000-5466-DB87-39C82121594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71" name="矩形 70">
            <a:hlinkClick r:id="rId39" action="ppaction://hlinksldjump"/>
            <a:extLst>
              <a:ext uri="{FF2B5EF4-FFF2-40B4-BE49-F238E27FC236}">
                <a16:creationId xmlns:a16="http://schemas.microsoft.com/office/drawing/2014/main" id="{C9AA3504-76A2-0DB6-E975-B7F307E12E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70" name="矩形 69">
            <a:hlinkClick r:id="rId39" action="ppaction://hlinksldjump"/>
            <a:extLst>
              <a:ext uri="{FF2B5EF4-FFF2-40B4-BE49-F238E27FC236}">
                <a16:creationId xmlns:a16="http://schemas.microsoft.com/office/drawing/2014/main" id="{95CDDBCA-0636-0AAA-C3C2-95E7B16192B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83C9A66B-7430-5CF9-8F6F-73A2E8B3DFC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8" name="矩形 67">
            <a:hlinkClick r:id="rId40" action="ppaction://hlinksldjump"/>
            <a:extLst>
              <a:ext uri="{FF2B5EF4-FFF2-40B4-BE49-F238E27FC236}">
                <a16:creationId xmlns:a16="http://schemas.microsoft.com/office/drawing/2014/main" id="{7D8285F4-C256-70EA-AC49-68C4805386CD}"/>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964A242F-281D-849B-EA1D-2D0ED047D93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C0869AA2-F827-5B4A-2961-2ACFF1963183}"/>
              </a:ext>
            </a:extLst>
          </p:cNvPr>
          <p:cNvSpPr>
            <a:spLocks noGrp="1"/>
          </p:cNvSpPr>
          <p:nvPr>
            <p:ph type="title"/>
            <p:custDataLst>
              <p:tags r:id="rId30"/>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342328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5C88E552-6E31-0185-69EE-30EA2F95718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83D16358-D16D-1488-1E1C-99A69593D36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4526974C-B69E-C8BD-3A1B-5BA71E746A3A}"/>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1D23EB05-A5D0-D755-075B-596F85145D3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C4D1ACB9-92B1-F18B-94C1-CFB0EFC1DE0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8D70EA43-BDE6-912F-41C3-30FFF427282A}"/>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E14BEBCA-C984-B991-09DB-BD3A59372EE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704A3E0B-9D5B-3630-B3D4-EEF06190641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744AE7B-BEEB-49FA-60AD-CE3DAF4474E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745C3B-8CE2-3265-D86C-356F34CE34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D92296D5-D70B-8107-EE8D-852F3B5E63C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618C645F-58C1-C572-78D5-CA904C85E23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A7D1F5F1-7FB2-365A-C266-7F2DFDDB1F64}"/>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8A3B1D53-7189-EA35-4184-23B600D36F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5FB65965-3FA5-9444-2D3E-AE67219B71B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A0EC5DCE-0887-5568-3D5A-A897BB3F532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67E814A0-3BAA-6FFB-C5EC-7C340EF54D4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910E2753-00F2-E87D-2387-289A06740AA1}"/>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C0C4D09F-0936-D79C-C09A-27D62A38406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0E56C1B-8FE5-998E-663E-97F37A64328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542A677C-BFE6-354E-1EEF-D169DB825B3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7B32130C-AF81-74CE-EF4E-2153D83A0E66}"/>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B2BEC0-C1F9-A4E7-FC65-25F4F23D01A1}"/>
              </a:ext>
            </a:extLst>
          </p:cNvPr>
          <p:cNvSpPr>
            <a:spLocks noGrp="1"/>
          </p:cNvSpPr>
          <p:nvPr>
            <p:ph type="title"/>
            <p:custDataLst>
              <p:tags r:id="rId24"/>
            </p:custDataLst>
          </p:nvPr>
        </p:nvSpPr>
        <p:spPr/>
        <p:txBody>
          <a:bodyPr/>
          <a:lstStyle/>
          <a:p>
            <a:r>
              <a:rPr lang="en-US"/>
              <a:t>Types of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1230597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extLst>
              <p:ext uri="{D42A27DB-BD31-4B8C-83A1-F6EECF244321}">
                <p14:modId xmlns:p14="http://schemas.microsoft.com/office/powerpoint/2010/main" val="307534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触觉传感器为智能体提供诸如纹理、硬度和温度等详细信息。 对于相同的动作，从视觉和触觉传感器中学习的知识可能是相关和互补的，使机器人能够完全掌握手头的精密任务。 因此，触觉感知对于物理世界中的智能体至关重要，无疑增强了人机交互</a:t>
            </a:r>
            <a:endParaRPr lang="en-US" altLang="zh-CN" dirty="0"/>
          </a:p>
          <a:p>
            <a:r>
              <a:rPr lang="zh-CN" altLang="en-US" dirty="0"/>
              <a:t>对于触觉感知任务，智能体需要从物理世界收集触觉信息，然后执行复杂的任务。首先介绍现有的触觉传感器类型及其数据集，然后讨论触觉感知中的三个主要任务：估计、识别和操作。</a:t>
            </a:r>
            <a:endParaRPr lang="en-US" dirty="0"/>
          </a:p>
        </p:txBody>
      </p:sp>
    </p:spTree>
    <p:extLst>
      <p:ext uri="{BB962C8B-B14F-4D97-AF65-F5344CB8AC3E}">
        <p14:creationId xmlns:p14="http://schemas.microsoft.com/office/powerpoint/2010/main" val="35113023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extLst>
              <p:ext uri="{D42A27DB-BD31-4B8C-83A1-F6EECF244321}">
                <p14:modId xmlns:p14="http://schemas.microsoft.com/office/powerpoint/2010/main" val="3681410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58088" y="1825625"/>
            <a:ext cx="3795712" cy="4351338"/>
          </a:xfrm>
        </p:spPr>
        <p:txBody>
          <a:bodyPr>
            <a:normAutofit fontScale="85000" lnSpcReduction="10000"/>
          </a:bodyPr>
          <a:lstStyle/>
          <a:p>
            <a:r>
              <a:rPr lang="zh-CN" altLang="en-US" dirty="0"/>
              <a:t>不同类型的触觉传感器</a:t>
            </a:r>
          </a:p>
          <a:p>
            <a:r>
              <a:rPr lang="zh-CN" altLang="en-US" dirty="0"/>
              <a:t>非视觉传感器 </a:t>
            </a:r>
            <a:r>
              <a:rPr lang="en-US" altLang="zh-CN" dirty="0"/>
              <a:t>(a) </a:t>
            </a:r>
            <a:r>
              <a:rPr lang="zh-CN" altLang="en-US" dirty="0"/>
              <a:t>主要使用力、压力、振动和温度传感器来获取触觉知识；</a:t>
            </a:r>
          </a:p>
          <a:p>
            <a:r>
              <a:rPr lang="zh-CN" altLang="en-US" dirty="0"/>
              <a:t>基于视觉的触觉传感器 </a:t>
            </a:r>
            <a:r>
              <a:rPr lang="en-US" altLang="zh-CN" dirty="0"/>
              <a:t>((b)-(e)) </a:t>
            </a:r>
            <a:r>
              <a:rPr lang="zh-CN" altLang="en-US" dirty="0"/>
              <a:t>基于光学原理。摄像头放置在凝胶后面，通过不同方向光源的照明记录其变形图像；</a:t>
            </a:r>
          </a:p>
          <a:p>
            <a:r>
              <a:rPr lang="en-US" altLang="zh-CN" dirty="0"/>
              <a:t>(a)-(e) </a:t>
            </a:r>
            <a:r>
              <a:rPr lang="zh-CN" altLang="en-US" dirty="0"/>
              <a:t>分别来自 </a:t>
            </a:r>
            <a:r>
              <a:rPr lang="en-US" altLang="zh-CN" dirty="0" err="1"/>
              <a:t>BioTac</a:t>
            </a:r>
            <a:r>
              <a:rPr lang="zh-CN" altLang="en-US" dirty="0"/>
              <a:t>、</a:t>
            </a:r>
            <a:r>
              <a:rPr lang="en-US" altLang="zh-CN" dirty="0" err="1"/>
              <a:t>Gelsight</a:t>
            </a:r>
            <a:r>
              <a:rPr lang="zh-CN" altLang="en-US" dirty="0"/>
              <a:t>、</a:t>
            </a:r>
            <a:r>
              <a:rPr lang="en-US" altLang="zh-CN" dirty="0"/>
              <a:t>DIGIT</a:t>
            </a:r>
            <a:r>
              <a:rPr lang="zh-CN" altLang="en-US" dirty="0"/>
              <a:t>、</a:t>
            </a:r>
            <a:r>
              <a:rPr lang="en-US" altLang="zh-CN" dirty="0"/>
              <a:t>9DTact </a:t>
            </a:r>
            <a:r>
              <a:rPr lang="zh-CN" altLang="en-US" dirty="0"/>
              <a:t>和 </a:t>
            </a:r>
            <a:r>
              <a:rPr lang="en-US" altLang="zh-CN" dirty="0" err="1"/>
              <a:t>Gelsilm</a:t>
            </a:r>
            <a:r>
              <a:rPr lang="en-US" altLang="zh-CN" dirty="0"/>
              <a:t> </a:t>
            </a:r>
            <a:r>
              <a:rPr lang="zh-CN" altLang="en-US" dirty="0"/>
              <a:t>的细节</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5"/>
          <a:stretch>
            <a:fillRect/>
          </a:stretch>
        </p:blipFill>
        <p:spPr>
          <a:xfrm>
            <a:off x="838200" y="1343025"/>
            <a:ext cx="6093404" cy="5372100"/>
          </a:xfrm>
          <a:prstGeom prst="rect">
            <a:avLst/>
          </a:prstGeom>
        </p:spPr>
      </p:pic>
    </p:spTree>
    <p:extLst>
      <p:ext uri="{BB962C8B-B14F-4D97-AF65-F5344CB8AC3E}">
        <p14:creationId xmlns:p14="http://schemas.microsoft.com/office/powerpoint/2010/main" val="41957201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609BCBE5-52FC-EF49-BEFE-04592D134A4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93" name="矩形 92">
            <a:hlinkClick r:id="rId32" action="ppaction://hlinksldjump"/>
            <a:extLst>
              <a:ext uri="{FF2B5EF4-FFF2-40B4-BE49-F238E27FC236}">
                <a16:creationId xmlns:a16="http://schemas.microsoft.com/office/drawing/2014/main" id="{94109695-A94C-9414-609E-E871D2CF59BC}"/>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92" name="矩形 91">
            <a:hlinkClick r:id="rId32" action="ppaction://hlinksldjump"/>
            <a:extLst>
              <a:ext uri="{FF2B5EF4-FFF2-40B4-BE49-F238E27FC236}">
                <a16:creationId xmlns:a16="http://schemas.microsoft.com/office/drawing/2014/main" id="{5DB1A5E6-2701-8B11-2FC4-7930D90D11F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91" name="矩形 90">
            <a:hlinkClick r:id="rId33" action="ppaction://hlinksldjump"/>
            <a:extLst>
              <a:ext uri="{FF2B5EF4-FFF2-40B4-BE49-F238E27FC236}">
                <a16:creationId xmlns:a16="http://schemas.microsoft.com/office/drawing/2014/main" id="{FDB21D03-B98C-F678-885D-7CF96DD056B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90" name="矩形 89">
            <a:hlinkClick r:id="rId33" action="ppaction://hlinksldjump"/>
            <a:extLst>
              <a:ext uri="{FF2B5EF4-FFF2-40B4-BE49-F238E27FC236}">
                <a16:creationId xmlns:a16="http://schemas.microsoft.com/office/drawing/2014/main" id="{17966A6B-CBBE-E91C-6CC9-237FCB2C7DD9}"/>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89" name="矩形 88">
            <a:hlinkClick r:id="rId33" action="ppaction://hlinksldjump"/>
            <a:extLst>
              <a:ext uri="{FF2B5EF4-FFF2-40B4-BE49-F238E27FC236}">
                <a16:creationId xmlns:a16="http://schemas.microsoft.com/office/drawing/2014/main" id="{964519AC-925F-0D4D-3151-B5D0A64FD6F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88" name="矩形 87">
            <a:extLst>
              <a:ext uri="{FF2B5EF4-FFF2-40B4-BE49-F238E27FC236}">
                <a16:creationId xmlns:a16="http://schemas.microsoft.com/office/drawing/2014/main" id="{E2C86620-28B9-A859-585E-3F62205CA362}"/>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7" name="矩形 86">
            <a:hlinkClick r:id="rId34" action="ppaction://hlinksldjump"/>
            <a:extLst>
              <a:ext uri="{FF2B5EF4-FFF2-40B4-BE49-F238E27FC236}">
                <a16:creationId xmlns:a16="http://schemas.microsoft.com/office/drawing/2014/main" id="{7BE6F464-EBCF-5F63-4846-6C428A5D47C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86" name="矩形 85">
            <a:hlinkClick r:id="rId34" action="ppaction://hlinksldjump"/>
            <a:extLst>
              <a:ext uri="{FF2B5EF4-FFF2-40B4-BE49-F238E27FC236}">
                <a16:creationId xmlns:a16="http://schemas.microsoft.com/office/drawing/2014/main" id="{541BF350-4F20-ACD2-2364-8D6B2B72A5C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Sensor Design</a:t>
            </a:r>
          </a:p>
        </p:txBody>
      </p:sp>
      <p:sp>
        <p:nvSpPr>
          <p:cNvPr id="85" name="矩形 84">
            <a:hlinkClick r:id="rId34" action="ppaction://hlinksldjump"/>
            <a:extLst>
              <a:ext uri="{FF2B5EF4-FFF2-40B4-BE49-F238E27FC236}">
                <a16:creationId xmlns:a16="http://schemas.microsoft.com/office/drawing/2014/main" id="{685371E3-A68D-2FB8-4F48-9181A9FD0996}"/>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84" name="矩形 83">
            <a:hlinkClick r:id="rId35" action="ppaction://hlinksldjump"/>
            <a:extLst>
              <a:ext uri="{FF2B5EF4-FFF2-40B4-BE49-F238E27FC236}">
                <a16:creationId xmlns:a16="http://schemas.microsoft.com/office/drawing/2014/main" id="{BA1D5963-13B0-A597-FB9E-17ED13AB1D2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83" name="矩形 82">
            <a:hlinkClick r:id="rId35" action="ppaction://hlinksldjump"/>
            <a:extLst>
              <a:ext uri="{FF2B5EF4-FFF2-40B4-BE49-F238E27FC236}">
                <a16:creationId xmlns:a16="http://schemas.microsoft.com/office/drawing/2014/main" id="{0E3F611B-9FBA-C8AF-C09D-E20235E5AAEA}"/>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82" name="矩形 81">
            <a:hlinkClick r:id="rId35" action="ppaction://hlinksldjump"/>
            <a:extLst>
              <a:ext uri="{FF2B5EF4-FFF2-40B4-BE49-F238E27FC236}">
                <a16:creationId xmlns:a16="http://schemas.microsoft.com/office/drawing/2014/main" id="{E80FD2FC-27B0-A26A-A4F1-59D2A6E1BA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81" name="矩形 80">
            <a:hlinkClick r:id="rId36" action="ppaction://hlinksldjump"/>
            <a:extLst>
              <a:ext uri="{FF2B5EF4-FFF2-40B4-BE49-F238E27FC236}">
                <a16:creationId xmlns:a16="http://schemas.microsoft.com/office/drawing/2014/main" id="{A6FC0CB7-48EC-1178-64A9-FC4BEE4B69B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0" name="矩形 79">
            <a:hlinkClick r:id="rId36" action="ppaction://hlinksldjump"/>
            <a:extLst>
              <a:ext uri="{FF2B5EF4-FFF2-40B4-BE49-F238E27FC236}">
                <a16:creationId xmlns:a16="http://schemas.microsoft.com/office/drawing/2014/main" id="{7F282923-EAAF-F057-1F50-549634E96F43}"/>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79" name="矩形 78">
            <a:hlinkClick r:id="rId36" action="ppaction://hlinksldjump"/>
            <a:extLst>
              <a:ext uri="{FF2B5EF4-FFF2-40B4-BE49-F238E27FC236}">
                <a16:creationId xmlns:a16="http://schemas.microsoft.com/office/drawing/2014/main" id="{A1F0172C-3163-B6A8-A844-2B45BFB1AB4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78" name="矩形 77">
            <a:hlinkClick r:id="rId37" action="ppaction://hlinksldjump"/>
            <a:extLst>
              <a:ext uri="{FF2B5EF4-FFF2-40B4-BE49-F238E27FC236}">
                <a16:creationId xmlns:a16="http://schemas.microsoft.com/office/drawing/2014/main" id="{B1E0DCCE-55C5-20B7-4D83-3685644FEB0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77" name="矩形 76">
            <a:hlinkClick r:id="rId37" action="ppaction://hlinksldjump"/>
            <a:extLst>
              <a:ext uri="{FF2B5EF4-FFF2-40B4-BE49-F238E27FC236}">
                <a16:creationId xmlns:a16="http://schemas.microsoft.com/office/drawing/2014/main" id="{9DFDC917-50DE-B455-AF39-440D087482FB}"/>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76" name="矩形 75">
            <a:hlinkClick r:id="rId37" action="ppaction://hlinksldjump"/>
            <a:extLst>
              <a:ext uri="{FF2B5EF4-FFF2-40B4-BE49-F238E27FC236}">
                <a16:creationId xmlns:a16="http://schemas.microsoft.com/office/drawing/2014/main" id="{475E1237-23C8-A819-37E9-A2A3FAFFD58B}"/>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5" name="矩形 74">
            <a:hlinkClick r:id="rId38" action="ppaction://hlinksldjump"/>
            <a:extLst>
              <a:ext uri="{FF2B5EF4-FFF2-40B4-BE49-F238E27FC236}">
                <a16:creationId xmlns:a16="http://schemas.microsoft.com/office/drawing/2014/main" id="{49D89935-0A8A-91F4-C93D-33AD41B1696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74" name="矩形 73">
            <a:hlinkClick r:id="rId38" action="ppaction://hlinksldjump"/>
            <a:extLst>
              <a:ext uri="{FF2B5EF4-FFF2-40B4-BE49-F238E27FC236}">
                <a16:creationId xmlns:a16="http://schemas.microsoft.com/office/drawing/2014/main" id="{C0FCE9C6-5B6F-594A-A19C-6C236C43F5B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73" name="矩形 72">
            <a:hlinkClick r:id="rId38" action="ppaction://hlinksldjump"/>
            <a:extLst>
              <a:ext uri="{FF2B5EF4-FFF2-40B4-BE49-F238E27FC236}">
                <a16:creationId xmlns:a16="http://schemas.microsoft.com/office/drawing/2014/main" id="{C73F03AF-302B-D776-8750-4EEEE378BFC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6BC87ABC-37BA-1FEA-9B33-AEDEDEEC0E0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71" name="矩形 70">
            <a:hlinkClick r:id="rId39" action="ppaction://hlinksldjump"/>
            <a:extLst>
              <a:ext uri="{FF2B5EF4-FFF2-40B4-BE49-F238E27FC236}">
                <a16:creationId xmlns:a16="http://schemas.microsoft.com/office/drawing/2014/main" id="{08848575-8119-95F3-6D55-668C9056800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70" name="矩形 69">
            <a:hlinkClick r:id="rId39" action="ppaction://hlinksldjump"/>
            <a:extLst>
              <a:ext uri="{FF2B5EF4-FFF2-40B4-BE49-F238E27FC236}">
                <a16:creationId xmlns:a16="http://schemas.microsoft.com/office/drawing/2014/main" id="{93667355-6E11-8FF5-33F9-5B194EE637F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C311D0FC-44AD-EB57-0269-0C3AA39BDAC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8" name="矩形 67">
            <a:hlinkClick r:id="rId40" action="ppaction://hlinksldjump"/>
            <a:extLst>
              <a:ext uri="{FF2B5EF4-FFF2-40B4-BE49-F238E27FC236}">
                <a16:creationId xmlns:a16="http://schemas.microsoft.com/office/drawing/2014/main" id="{F65B261B-F9C6-702B-B810-59B04068292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F1C5CB25-3D82-5908-8771-A2193700877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BF62F4CF-C0F4-04CD-468E-5647A2430CD9}"/>
              </a:ext>
            </a:extLst>
          </p:cNvPr>
          <p:cNvSpPr>
            <a:spLocks noGrp="1"/>
          </p:cNvSpPr>
          <p:nvPr>
            <p:ph type="title"/>
            <p:custDataLst>
              <p:tags r:id="rId30"/>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39900379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extLst>
              <p:ext uri="{D42A27DB-BD31-4B8C-83A1-F6EECF244321}">
                <p14:modId xmlns:p14="http://schemas.microsoft.com/office/powerpoint/2010/main" val="974003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人体触觉的原理是皮肤在被触摸时会改变形状，皮肤上丰富的神经细胞会发出电信号，这也为触觉传感器设计提供了基础。 触觉传感器设计方法可分为三类：非视觉、视觉和多模态</a:t>
            </a:r>
            <a:endParaRPr lang="en-US" dirty="0"/>
          </a:p>
        </p:txBody>
      </p:sp>
    </p:spTree>
    <p:extLst>
      <p:ext uri="{BB962C8B-B14F-4D97-AF65-F5344CB8AC3E}">
        <p14:creationId xmlns:p14="http://schemas.microsoft.com/office/powerpoint/2010/main" val="12554896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extLst>
              <p:ext uri="{D42A27DB-BD31-4B8C-83A1-F6EECF244321}">
                <p14:modId xmlns:p14="http://schemas.microsoft.com/office/powerpoint/2010/main" val="30842108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非视觉</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dirty="0"/>
          </a:p>
        </p:txBody>
      </p:sp>
    </p:spTree>
    <p:extLst>
      <p:ext uri="{BB962C8B-B14F-4D97-AF65-F5344CB8AC3E}">
        <p14:creationId xmlns:p14="http://schemas.microsoft.com/office/powerpoint/2010/main" val="32657297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extLst>
              <p:ext uri="{D42A27DB-BD31-4B8C-83A1-F6EECF244321}">
                <p14:modId xmlns:p14="http://schemas.microsoft.com/office/powerpoint/2010/main" val="13422607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视觉</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endParaRPr lang="en-US" dirty="0"/>
          </a:p>
        </p:txBody>
      </p:sp>
    </p:spTree>
    <p:extLst>
      <p:ext uri="{BB962C8B-B14F-4D97-AF65-F5344CB8AC3E}">
        <p14:creationId xmlns:p14="http://schemas.microsoft.com/office/powerpoint/2010/main" val="27554341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extLst>
              <p:ext uri="{D42A27DB-BD31-4B8C-83A1-F6EECF244321}">
                <p14:modId xmlns:p14="http://schemas.microsoft.com/office/powerpoint/2010/main" val="1819060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多模态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多模态触觉传感器，受人类皮肤的启发，结合了多种模态信息，如压力、距离、加速度和温度，使用柔性材料和模块化设计</a:t>
            </a:r>
            <a:endParaRPr lang="en-US" dirty="0"/>
          </a:p>
        </p:txBody>
      </p:sp>
    </p:spTree>
    <p:extLst>
      <p:ext uri="{BB962C8B-B14F-4D97-AF65-F5344CB8AC3E}">
        <p14:creationId xmlns:p14="http://schemas.microsoft.com/office/powerpoint/2010/main" val="2638349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5D69C184-EAED-7748-8A55-B3F54C2A024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93" name="矩形 92">
            <a:hlinkClick r:id="rId32" action="ppaction://hlinksldjump"/>
            <a:extLst>
              <a:ext uri="{FF2B5EF4-FFF2-40B4-BE49-F238E27FC236}">
                <a16:creationId xmlns:a16="http://schemas.microsoft.com/office/drawing/2014/main" id="{46AECC94-B665-D52F-57A3-BD2D8F14D7D0}"/>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92" name="矩形 91">
            <a:hlinkClick r:id="rId32" action="ppaction://hlinksldjump"/>
            <a:extLst>
              <a:ext uri="{FF2B5EF4-FFF2-40B4-BE49-F238E27FC236}">
                <a16:creationId xmlns:a16="http://schemas.microsoft.com/office/drawing/2014/main" id="{7B0E16C5-990E-35FE-F0EB-B235C9FFCE2A}"/>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91" name="矩形 90">
            <a:extLst>
              <a:ext uri="{FF2B5EF4-FFF2-40B4-BE49-F238E27FC236}">
                <a16:creationId xmlns:a16="http://schemas.microsoft.com/office/drawing/2014/main" id="{D5242BA3-F12D-1A72-41BC-462C87C45EAA}"/>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90" name="矩形 89">
            <a:hlinkClick r:id="rId33" action="ppaction://hlinksldjump"/>
            <a:extLst>
              <a:ext uri="{FF2B5EF4-FFF2-40B4-BE49-F238E27FC236}">
                <a16:creationId xmlns:a16="http://schemas.microsoft.com/office/drawing/2014/main" id="{0AFB0162-8B0B-17DE-BE2A-D9C96A0A5FBB}"/>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89" name="矩形 88">
            <a:hlinkClick r:id="rId33" action="ppaction://hlinksldjump"/>
            <a:extLst>
              <a:ext uri="{FF2B5EF4-FFF2-40B4-BE49-F238E27FC236}">
                <a16:creationId xmlns:a16="http://schemas.microsoft.com/office/drawing/2014/main" id="{69F68186-4DEF-9515-1CA2-0B8DB3229388}"/>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err="1">
                <a:solidFill>
                  <a:schemeClr val="tx1"/>
                </a:solidFill>
              </a:rPr>
              <a:t>DataSets</a:t>
            </a:r>
            <a:endParaRPr lang="en-US" sz="1600" b="1" dirty="0">
              <a:solidFill>
                <a:schemeClr val="tx1"/>
              </a:solidFill>
            </a:endParaRPr>
          </a:p>
        </p:txBody>
      </p:sp>
      <p:sp>
        <p:nvSpPr>
          <p:cNvPr id="88" name="矩形 87">
            <a:hlinkClick r:id="rId33" action="ppaction://hlinksldjump"/>
            <a:extLst>
              <a:ext uri="{FF2B5EF4-FFF2-40B4-BE49-F238E27FC236}">
                <a16:creationId xmlns:a16="http://schemas.microsoft.com/office/drawing/2014/main" id="{7F5775B6-E5CD-3D24-13D9-302859152C99}"/>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87" name="矩形 86">
            <a:hlinkClick r:id="rId34" action="ppaction://hlinksldjump"/>
            <a:extLst>
              <a:ext uri="{FF2B5EF4-FFF2-40B4-BE49-F238E27FC236}">
                <a16:creationId xmlns:a16="http://schemas.microsoft.com/office/drawing/2014/main" id="{149BD720-8787-DC3A-E41A-8BF6998AFAC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86" name="矩形 85">
            <a:hlinkClick r:id="rId34" action="ppaction://hlinksldjump"/>
            <a:extLst>
              <a:ext uri="{FF2B5EF4-FFF2-40B4-BE49-F238E27FC236}">
                <a16:creationId xmlns:a16="http://schemas.microsoft.com/office/drawing/2014/main" id="{69C4EFBF-CBE3-6FE4-DA33-0F79860935E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85" name="矩形 84">
            <a:hlinkClick r:id="rId34" action="ppaction://hlinksldjump"/>
            <a:extLst>
              <a:ext uri="{FF2B5EF4-FFF2-40B4-BE49-F238E27FC236}">
                <a16:creationId xmlns:a16="http://schemas.microsoft.com/office/drawing/2014/main" id="{7F497B8D-BD1F-69FE-A961-F63B93F7556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84" name="矩形 83">
            <a:hlinkClick r:id="rId35" action="ppaction://hlinksldjump"/>
            <a:extLst>
              <a:ext uri="{FF2B5EF4-FFF2-40B4-BE49-F238E27FC236}">
                <a16:creationId xmlns:a16="http://schemas.microsoft.com/office/drawing/2014/main" id="{802B637A-0B0B-384D-0402-C805A208F2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83" name="矩形 82">
            <a:hlinkClick r:id="rId35" action="ppaction://hlinksldjump"/>
            <a:extLst>
              <a:ext uri="{FF2B5EF4-FFF2-40B4-BE49-F238E27FC236}">
                <a16:creationId xmlns:a16="http://schemas.microsoft.com/office/drawing/2014/main" id="{FA653164-D8F7-2266-4B5D-EAC37A7E6487}"/>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82" name="矩形 81">
            <a:hlinkClick r:id="rId35" action="ppaction://hlinksldjump"/>
            <a:extLst>
              <a:ext uri="{FF2B5EF4-FFF2-40B4-BE49-F238E27FC236}">
                <a16:creationId xmlns:a16="http://schemas.microsoft.com/office/drawing/2014/main" id="{AAC85AB2-395E-DDAE-FA11-92345EE049C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81" name="矩形 80">
            <a:hlinkClick r:id="rId36" action="ppaction://hlinksldjump"/>
            <a:extLst>
              <a:ext uri="{FF2B5EF4-FFF2-40B4-BE49-F238E27FC236}">
                <a16:creationId xmlns:a16="http://schemas.microsoft.com/office/drawing/2014/main" id="{7AFAEB72-C05D-EDE4-DEC2-70E1F5F49DD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0" name="矩形 79">
            <a:hlinkClick r:id="rId36" action="ppaction://hlinksldjump"/>
            <a:extLst>
              <a:ext uri="{FF2B5EF4-FFF2-40B4-BE49-F238E27FC236}">
                <a16:creationId xmlns:a16="http://schemas.microsoft.com/office/drawing/2014/main" id="{0C0A9B38-9C18-1085-B39E-1BE5A29A302C}"/>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79" name="矩形 78">
            <a:hlinkClick r:id="rId36" action="ppaction://hlinksldjump"/>
            <a:extLst>
              <a:ext uri="{FF2B5EF4-FFF2-40B4-BE49-F238E27FC236}">
                <a16:creationId xmlns:a16="http://schemas.microsoft.com/office/drawing/2014/main" id="{F1A2D043-781C-0298-2425-96E1A1C09CFF}"/>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78" name="矩形 77">
            <a:hlinkClick r:id="rId37" action="ppaction://hlinksldjump"/>
            <a:extLst>
              <a:ext uri="{FF2B5EF4-FFF2-40B4-BE49-F238E27FC236}">
                <a16:creationId xmlns:a16="http://schemas.microsoft.com/office/drawing/2014/main" id="{72508690-26CF-BBA2-206C-0C57735AC44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77" name="矩形 76">
            <a:hlinkClick r:id="rId37" action="ppaction://hlinksldjump"/>
            <a:extLst>
              <a:ext uri="{FF2B5EF4-FFF2-40B4-BE49-F238E27FC236}">
                <a16:creationId xmlns:a16="http://schemas.microsoft.com/office/drawing/2014/main" id="{290653ED-1F36-06C8-B0FF-9CFB47F310CF}"/>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76" name="矩形 75">
            <a:hlinkClick r:id="rId37" action="ppaction://hlinksldjump"/>
            <a:extLst>
              <a:ext uri="{FF2B5EF4-FFF2-40B4-BE49-F238E27FC236}">
                <a16:creationId xmlns:a16="http://schemas.microsoft.com/office/drawing/2014/main" id="{1793A0FD-C1F6-A578-4C8E-7889BC637B2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5" name="矩形 74">
            <a:hlinkClick r:id="rId38" action="ppaction://hlinksldjump"/>
            <a:extLst>
              <a:ext uri="{FF2B5EF4-FFF2-40B4-BE49-F238E27FC236}">
                <a16:creationId xmlns:a16="http://schemas.microsoft.com/office/drawing/2014/main" id="{432274A5-693B-0E1A-9841-7E2FA487BAA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74" name="矩形 73">
            <a:hlinkClick r:id="rId38" action="ppaction://hlinksldjump"/>
            <a:extLst>
              <a:ext uri="{FF2B5EF4-FFF2-40B4-BE49-F238E27FC236}">
                <a16:creationId xmlns:a16="http://schemas.microsoft.com/office/drawing/2014/main" id="{54015FE0-87C4-29E5-E612-71823D75698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73" name="矩形 72">
            <a:hlinkClick r:id="rId38" action="ppaction://hlinksldjump"/>
            <a:extLst>
              <a:ext uri="{FF2B5EF4-FFF2-40B4-BE49-F238E27FC236}">
                <a16:creationId xmlns:a16="http://schemas.microsoft.com/office/drawing/2014/main" id="{07483329-1D04-D2ED-8E3C-61D340918FD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A6978E83-55DD-443A-6A3E-E85D5D33E52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71" name="矩形 70">
            <a:hlinkClick r:id="rId39" action="ppaction://hlinksldjump"/>
            <a:extLst>
              <a:ext uri="{FF2B5EF4-FFF2-40B4-BE49-F238E27FC236}">
                <a16:creationId xmlns:a16="http://schemas.microsoft.com/office/drawing/2014/main" id="{D60D3C31-02B6-5FF1-D8F0-FD2AC14804D1}"/>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70" name="矩形 69">
            <a:hlinkClick r:id="rId39" action="ppaction://hlinksldjump"/>
            <a:extLst>
              <a:ext uri="{FF2B5EF4-FFF2-40B4-BE49-F238E27FC236}">
                <a16:creationId xmlns:a16="http://schemas.microsoft.com/office/drawing/2014/main" id="{63B5AB64-B352-9FBD-7BC8-03F491C8DAB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875F3CC8-423A-3BF7-DD54-5DDC2C0E621B}"/>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8" name="矩形 67">
            <a:hlinkClick r:id="rId40" action="ppaction://hlinksldjump"/>
            <a:extLst>
              <a:ext uri="{FF2B5EF4-FFF2-40B4-BE49-F238E27FC236}">
                <a16:creationId xmlns:a16="http://schemas.microsoft.com/office/drawing/2014/main" id="{7714540A-40B1-4AD8-5578-29A0FF71BFCD}"/>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BFE9DF83-5886-1317-A499-E74DD415963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F92B1A6B-BAA9-8522-3840-74812166A6BA}"/>
              </a:ext>
            </a:extLst>
          </p:cNvPr>
          <p:cNvSpPr>
            <a:spLocks noGrp="1"/>
          </p:cNvSpPr>
          <p:nvPr>
            <p:ph type="title"/>
            <p:custDataLst>
              <p:tags r:id="rId30"/>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12111643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extLst>
              <p:ext uri="{D42A27DB-BD31-4B8C-83A1-F6EECF244321}">
                <p14:modId xmlns:p14="http://schemas.microsoft.com/office/powerpoint/2010/main" val="3303842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3656068"/>
            <a:ext cx="10515600" cy="606426"/>
          </a:xfrm>
        </p:spPr>
        <p:txBody>
          <a:bodyPr/>
          <a:lstStyle/>
          <a:p>
            <a:r>
              <a:rPr lang="zh-CN" altLang="en-US" dirty="0"/>
              <a:t>不同触觉数据集的比较</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5"/>
          <a:stretch>
            <a:fillRect/>
          </a:stretch>
        </p:blipFill>
        <p:spPr>
          <a:xfrm>
            <a:off x="0" y="1425414"/>
            <a:ext cx="12192000" cy="2149768"/>
          </a:xfrm>
          <a:prstGeom prst="rect">
            <a:avLst/>
          </a:prstGeom>
        </p:spPr>
      </p:pic>
      <p:sp>
        <p:nvSpPr>
          <p:cNvPr id="7" name="内容占位符 2">
            <a:extLst>
              <a:ext uri="{FF2B5EF4-FFF2-40B4-BE49-F238E27FC236}">
                <a16:creationId xmlns:a16="http://schemas.microsoft.com/office/drawing/2014/main" id="{C4EBBC2A-C488-638A-3E91-EB98B096A4FB}"/>
              </a:ext>
            </a:extLst>
          </p:cNvPr>
          <p:cNvSpPr txBox="1">
            <a:spLocks/>
          </p:cNvSpPr>
          <p:nvPr/>
        </p:nvSpPr>
        <p:spPr>
          <a:xfrm>
            <a:off x="838200" y="4343381"/>
            <a:ext cx="10515600" cy="24003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非视觉传感器的 </a:t>
            </a:r>
            <a:r>
              <a:rPr lang="en-US" altLang="zh-CN" sz="2400" dirty="0"/>
              <a:t>datasets</a:t>
            </a:r>
            <a:r>
              <a:rPr lang="zh-CN" altLang="en-US" sz="2400" dirty="0"/>
              <a:t>，主要由 </a:t>
            </a:r>
            <a:r>
              <a:rPr lang="en-US" altLang="zh-CN" sz="2400" dirty="0" err="1"/>
              <a:t>BioTac</a:t>
            </a:r>
            <a:r>
              <a:rPr lang="en-US" altLang="zh-CN" sz="2400" dirty="0"/>
              <a:t> </a:t>
            </a:r>
            <a:r>
              <a:rPr lang="zh-CN" altLang="en-US" sz="2400" dirty="0"/>
              <a:t>系列收集，包含电极值、力向量和接触位置。 由于任务主要是力估计和抓取细节，因此 </a:t>
            </a:r>
            <a:r>
              <a:rPr lang="en-US" altLang="zh-CN" sz="2400" dirty="0"/>
              <a:t>datasets </a:t>
            </a:r>
            <a:r>
              <a:rPr lang="zh-CN" altLang="en-US" sz="2400" dirty="0"/>
              <a:t>中的物体通常是力样本和抓取样本。 视觉传感器，具有高分辨率的变形凝胶图像，更侧重于更高的估计、纹理识别和操作。 </a:t>
            </a:r>
            <a:r>
              <a:rPr lang="en-US" altLang="zh-CN" sz="2400" dirty="0"/>
              <a:t>Datasets </a:t>
            </a:r>
            <a:r>
              <a:rPr lang="zh-CN" altLang="en-US" sz="2400" dirty="0"/>
              <a:t>由 </a:t>
            </a:r>
            <a:r>
              <a:rPr lang="en-US" altLang="zh-CN" sz="2400" dirty="0" err="1"/>
              <a:t>Geisight</a:t>
            </a:r>
            <a:r>
              <a:rPr lang="en-US" altLang="zh-CN" sz="2400" dirty="0"/>
              <a:t> </a:t>
            </a:r>
            <a:r>
              <a:rPr lang="zh-CN" altLang="en-US" sz="2400" dirty="0"/>
              <a:t>传感器、</a:t>
            </a:r>
            <a:r>
              <a:rPr lang="en-US" altLang="zh-CN" sz="2400" dirty="0"/>
              <a:t>DIGIT </a:t>
            </a:r>
            <a:r>
              <a:rPr lang="zh-CN" altLang="en-US" sz="2400" dirty="0"/>
              <a:t>传感器及其模拟器收集，包括家用物品、野生动物环境、不同材料和抓取物品。 由于图像信息可以很容易地与其他模态 </a:t>
            </a:r>
            <a:r>
              <a:rPr lang="en-US" altLang="zh-CN" sz="2400" dirty="0"/>
              <a:t>(</a:t>
            </a:r>
            <a:r>
              <a:rPr lang="zh-CN" altLang="en-US" sz="2400" dirty="0"/>
              <a:t>图像、语言、音频等</a:t>
            </a:r>
            <a:r>
              <a:rPr lang="en-US" altLang="zh-CN" sz="2400" dirty="0"/>
              <a:t>) </a:t>
            </a:r>
            <a:r>
              <a:rPr lang="zh-CN" altLang="en-US" sz="2400" dirty="0"/>
              <a:t>对齐和绑定，因此体现 </a:t>
            </a:r>
            <a:r>
              <a:rPr lang="en-US" altLang="zh-CN" sz="2400" dirty="0"/>
              <a:t>agents </a:t>
            </a:r>
            <a:r>
              <a:rPr lang="zh-CN" altLang="en-US" sz="2400" dirty="0"/>
              <a:t>的触觉感知主要围绕基于视觉的传感器。</a:t>
            </a:r>
            <a:endParaRPr lang="en-US" sz="2400" dirty="0"/>
          </a:p>
        </p:txBody>
      </p:sp>
    </p:spTree>
    <p:extLst>
      <p:ext uri="{BB962C8B-B14F-4D97-AF65-F5344CB8AC3E}">
        <p14:creationId xmlns:p14="http://schemas.microsoft.com/office/powerpoint/2010/main" val="23394036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extLst>
              <a:ext uri="{FF2B5EF4-FFF2-40B4-BE49-F238E27FC236}">
                <a16:creationId xmlns:a16="http://schemas.microsoft.com/office/drawing/2014/main" id="{1CB72E67-7386-5813-161B-055503A3B32B}"/>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93" name="矩形 92">
            <a:hlinkClick r:id="rId32" action="ppaction://hlinksldjump"/>
            <a:extLst>
              <a:ext uri="{FF2B5EF4-FFF2-40B4-BE49-F238E27FC236}">
                <a16:creationId xmlns:a16="http://schemas.microsoft.com/office/drawing/2014/main" id="{9EBDA061-0550-9D3C-CC80-7E5C557F4F14}"/>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159</a:t>
            </a:r>
          </a:p>
        </p:txBody>
      </p:sp>
      <p:sp>
        <p:nvSpPr>
          <p:cNvPr id="92" name="矩形 91">
            <a:hlinkClick r:id="rId32" action="ppaction://hlinksldjump"/>
            <a:extLst>
              <a:ext uri="{FF2B5EF4-FFF2-40B4-BE49-F238E27FC236}">
                <a16:creationId xmlns:a16="http://schemas.microsoft.com/office/drawing/2014/main" id="{6251D346-D81A-14C7-D10F-BFC378E23144}"/>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Methods</a:t>
            </a:r>
          </a:p>
        </p:txBody>
      </p:sp>
      <p:sp>
        <p:nvSpPr>
          <p:cNvPr id="91" name="矩形 90">
            <a:hlinkClick r:id="rId32" action="ppaction://hlinksldjump"/>
            <a:extLst>
              <a:ext uri="{FF2B5EF4-FFF2-40B4-BE49-F238E27FC236}">
                <a16:creationId xmlns:a16="http://schemas.microsoft.com/office/drawing/2014/main" id="{C5753222-EEF8-B15A-6C29-071E3BC5FE54}"/>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90" name="矩形 89">
            <a:hlinkClick r:id="rId33" action="ppaction://hlinksldjump"/>
            <a:extLst>
              <a:ext uri="{FF2B5EF4-FFF2-40B4-BE49-F238E27FC236}">
                <a16:creationId xmlns:a16="http://schemas.microsoft.com/office/drawing/2014/main" id="{C4FEA2AA-FA1D-8F7F-B34D-3841F4222B5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157</a:t>
            </a:r>
          </a:p>
        </p:txBody>
      </p:sp>
      <p:sp>
        <p:nvSpPr>
          <p:cNvPr id="89" name="矩形 88">
            <a:hlinkClick r:id="rId33" action="ppaction://hlinksldjump"/>
            <a:extLst>
              <a:ext uri="{FF2B5EF4-FFF2-40B4-BE49-F238E27FC236}">
                <a16:creationId xmlns:a16="http://schemas.microsoft.com/office/drawing/2014/main" id="{0313842D-5ED0-9FBD-CD82-E88E7CA8F48E}"/>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88" name="矩形 87">
            <a:hlinkClick r:id="rId33" action="ppaction://hlinksldjump"/>
            <a:extLst>
              <a:ext uri="{FF2B5EF4-FFF2-40B4-BE49-F238E27FC236}">
                <a16:creationId xmlns:a16="http://schemas.microsoft.com/office/drawing/2014/main" id="{A28AA0C0-9F44-F468-0E7F-F91B51540A34}"/>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87" name="矩形 86">
            <a:hlinkClick r:id="rId34" action="ppaction://hlinksldjump"/>
            <a:extLst>
              <a:ext uri="{FF2B5EF4-FFF2-40B4-BE49-F238E27FC236}">
                <a16:creationId xmlns:a16="http://schemas.microsoft.com/office/drawing/2014/main" id="{E5291AA7-D226-88C5-D39F-C9DEA0B768F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86" name="矩形 85">
            <a:hlinkClick r:id="rId34" action="ppaction://hlinksldjump"/>
            <a:extLst>
              <a:ext uri="{FF2B5EF4-FFF2-40B4-BE49-F238E27FC236}">
                <a16:creationId xmlns:a16="http://schemas.microsoft.com/office/drawing/2014/main" id="{25484F31-F2D1-09F5-0F80-8736B2CAD6E0}"/>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85" name="矩形 84">
            <a:hlinkClick r:id="rId34" action="ppaction://hlinksldjump"/>
            <a:extLst>
              <a:ext uri="{FF2B5EF4-FFF2-40B4-BE49-F238E27FC236}">
                <a16:creationId xmlns:a16="http://schemas.microsoft.com/office/drawing/2014/main" id="{B29B1E97-8DE8-D0F7-CF7A-8F0732280806}"/>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84" name="矩形 83">
            <a:hlinkClick r:id="rId35" action="ppaction://hlinksldjump"/>
            <a:extLst>
              <a:ext uri="{FF2B5EF4-FFF2-40B4-BE49-F238E27FC236}">
                <a16:creationId xmlns:a16="http://schemas.microsoft.com/office/drawing/2014/main" id="{D28BA24D-4259-D33F-D0F0-3C0FB5EB826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83" name="矩形 82">
            <a:hlinkClick r:id="rId35" action="ppaction://hlinksldjump"/>
            <a:extLst>
              <a:ext uri="{FF2B5EF4-FFF2-40B4-BE49-F238E27FC236}">
                <a16:creationId xmlns:a16="http://schemas.microsoft.com/office/drawing/2014/main" id="{826052A9-AF06-3579-7C35-DFA7203C255D}"/>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82" name="矩形 81">
            <a:hlinkClick r:id="rId35" action="ppaction://hlinksldjump"/>
            <a:extLst>
              <a:ext uri="{FF2B5EF4-FFF2-40B4-BE49-F238E27FC236}">
                <a16:creationId xmlns:a16="http://schemas.microsoft.com/office/drawing/2014/main" id="{3B904FEF-68FB-040B-0139-18FA9E72C62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81" name="矩形 80">
            <a:hlinkClick r:id="rId36" action="ppaction://hlinksldjump"/>
            <a:extLst>
              <a:ext uri="{FF2B5EF4-FFF2-40B4-BE49-F238E27FC236}">
                <a16:creationId xmlns:a16="http://schemas.microsoft.com/office/drawing/2014/main" id="{1EE2522C-BF48-9A7A-9058-66D6D63918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0" name="矩形 79">
            <a:hlinkClick r:id="rId36" action="ppaction://hlinksldjump"/>
            <a:extLst>
              <a:ext uri="{FF2B5EF4-FFF2-40B4-BE49-F238E27FC236}">
                <a16:creationId xmlns:a16="http://schemas.microsoft.com/office/drawing/2014/main" id="{1605DB94-2ED4-FB05-C599-DB33B997C6AC}"/>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79" name="矩形 78">
            <a:hlinkClick r:id="rId36" action="ppaction://hlinksldjump"/>
            <a:extLst>
              <a:ext uri="{FF2B5EF4-FFF2-40B4-BE49-F238E27FC236}">
                <a16:creationId xmlns:a16="http://schemas.microsoft.com/office/drawing/2014/main" id="{D01A9CB9-C6EB-213A-310D-0A4F4CBDB56D}"/>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78" name="矩形 77">
            <a:hlinkClick r:id="rId37" action="ppaction://hlinksldjump"/>
            <a:extLst>
              <a:ext uri="{FF2B5EF4-FFF2-40B4-BE49-F238E27FC236}">
                <a16:creationId xmlns:a16="http://schemas.microsoft.com/office/drawing/2014/main" id="{C16ED4A2-2C4D-C118-1739-D79F1EA1642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77" name="矩形 76">
            <a:hlinkClick r:id="rId37" action="ppaction://hlinksldjump"/>
            <a:extLst>
              <a:ext uri="{FF2B5EF4-FFF2-40B4-BE49-F238E27FC236}">
                <a16:creationId xmlns:a16="http://schemas.microsoft.com/office/drawing/2014/main" id="{24DCC503-508E-216D-5B49-2DC1DCB8E22B}"/>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76" name="矩形 75">
            <a:hlinkClick r:id="rId37" action="ppaction://hlinksldjump"/>
            <a:extLst>
              <a:ext uri="{FF2B5EF4-FFF2-40B4-BE49-F238E27FC236}">
                <a16:creationId xmlns:a16="http://schemas.microsoft.com/office/drawing/2014/main" id="{3F6D0A6B-4162-90C8-AA1B-991C701F8A32}"/>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5" name="矩形 74">
            <a:hlinkClick r:id="rId38" action="ppaction://hlinksldjump"/>
            <a:extLst>
              <a:ext uri="{FF2B5EF4-FFF2-40B4-BE49-F238E27FC236}">
                <a16:creationId xmlns:a16="http://schemas.microsoft.com/office/drawing/2014/main" id="{F7193FFD-365A-960C-BDCF-2EE122382BF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74" name="矩形 73">
            <a:hlinkClick r:id="rId38" action="ppaction://hlinksldjump"/>
            <a:extLst>
              <a:ext uri="{FF2B5EF4-FFF2-40B4-BE49-F238E27FC236}">
                <a16:creationId xmlns:a16="http://schemas.microsoft.com/office/drawing/2014/main" id="{11DC188B-A4FC-400B-2178-F2AA47A1DC9A}"/>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73" name="矩形 72">
            <a:hlinkClick r:id="rId38" action="ppaction://hlinksldjump"/>
            <a:extLst>
              <a:ext uri="{FF2B5EF4-FFF2-40B4-BE49-F238E27FC236}">
                <a16:creationId xmlns:a16="http://schemas.microsoft.com/office/drawing/2014/main" id="{B03A987B-45AF-DBA1-DD5E-15A09A91080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000DF245-C072-10A4-4F74-C4CD0D26A5B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71" name="矩形 70">
            <a:hlinkClick r:id="rId39" action="ppaction://hlinksldjump"/>
            <a:extLst>
              <a:ext uri="{FF2B5EF4-FFF2-40B4-BE49-F238E27FC236}">
                <a16:creationId xmlns:a16="http://schemas.microsoft.com/office/drawing/2014/main" id="{90F8C337-6A1F-064D-A46F-ABC5BAB02C84}"/>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70" name="矩形 69">
            <a:hlinkClick r:id="rId39" action="ppaction://hlinksldjump"/>
            <a:extLst>
              <a:ext uri="{FF2B5EF4-FFF2-40B4-BE49-F238E27FC236}">
                <a16:creationId xmlns:a16="http://schemas.microsoft.com/office/drawing/2014/main" id="{A3C4B036-7E18-0BE6-E894-D90CFAA7968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B476A206-5E0C-74EF-BAFD-D69079031C9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8" name="矩形 67">
            <a:hlinkClick r:id="rId40" action="ppaction://hlinksldjump"/>
            <a:extLst>
              <a:ext uri="{FF2B5EF4-FFF2-40B4-BE49-F238E27FC236}">
                <a16:creationId xmlns:a16="http://schemas.microsoft.com/office/drawing/2014/main" id="{85729EDB-B9C5-46DB-F06C-E9B7E059C94A}"/>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329B7209-FB49-F435-C2DE-8987B1BF59F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11FFB427-1705-03BF-1622-39B3BE2EB892}"/>
              </a:ext>
            </a:extLst>
          </p:cNvPr>
          <p:cNvSpPr>
            <a:spLocks noGrp="1"/>
          </p:cNvSpPr>
          <p:nvPr>
            <p:ph type="title"/>
            <p:custDataLst>
              <p:tags r:id="rId30"/>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3695623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Wheeled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009938" y="1825625"/>
            <a:ext cx="7343862"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轮式机器人以其高效的移动性而闻名，被广泛应用于物流、仓储和安全检查。 轮式机器人的优点包括结构简单、成本相对较低、高能效以及在平坦表面上快速移动的能力。 这些机器人通常配备了高精度传感器，例如激光雷达和摄像头，能够实现自主导航和环境感知，使其在自动化仓库管理和检查任务中非常有效</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轮式机器人在复杂地形和恶劣环境中，尤其是在不平坦的地面上，活动能力有限。 此外，它们的负载能力和机动性也受到一定限制</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a:t>Kiva robots (Kiva Systems)</a:t>
            </a:r>
          </a:p>
          <a:p>
            <a:pPr lvl="1">
              <a:buFont typeface="Wingdings" panose="05000000000000000000" pitchFamily="2" charset="2"/>
              <a:buChar char="Ø"/>
            </a:pPr>
            <a:r>
              <a:rPr lang="en-US" sz="1600" dirty="0"/>
              <a:t>Jackal robot (</a:t>
            </a:r>
            <a:r>
              <a:rPr lang="en-US" sz="1600" dirty="0" err="1"/>
              <a:t>Clearpath</a:t>
            </a:r>
            <a:r>
              <a:rPr lang="en-US" sz="1600" dirty="0"/>
              <a:t> Robotics)</a:t>
            </a:r>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5"/>
          <a:stretch>
            <a:fillRect/>
          </a:stretch>
        </p:blipFill>
        <p:spPr>
          <a:xfrm>
            <a:off x="838200" y="1690689"/>
            <a:ext cx="3177965" cy="3795712"/>
          </a:xfrm>
          <a:prstGeom prst="rect">
            <a:avLst/>
          </a:prstGeom>
        </p:spPr>
      </p:pic>
    </p:spTree>
    <p:extLst>
      <p:ext uri="{BB962C8B-B14F-4D97-AF65-F5344CB8AC3E}">
        <p14:creationId xmlns:p14="http://schemas.microsoft.com/office/powerpoint/2010/main" val="41745060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29508091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14476"/>
            <a:ext cx="10515600" cy="5343524"/>
          </a:xfrm>
        </p:spPr>
        <p:txBody>
          <a:bodyPr>
            <a:normAutofit/>
          </a:bodyPr>
          <a:lstStyle/>
          <a:p>
            <a:r>
              <a:rPr lang="zh-CN" altLang="en-US" dirty="0"/>
              <a:t>早期的估计工作主要集中在形状、力和滑动测量的基本算法上</a:t>
            </a:r>
            <a:endParaRPr lang="en-US" altLang="zh-CN" dirty="0"/>
          </a:p>
          <a:p>
            <a:pPr lvl="1"/>
            <a:r>
              <a:rPr lang="zh-CN" altLang="en-US" dirty="0"/>
              <a:t>研究人员简单地使用阈值或应用卷积神经网络 </a:t>
            </a:r>
            <a:r>
              <a:rPr lang="en-US" altLang="zh-CN" dirty="0"/>
              <a:t>(CNN) </a:t>
            </a:r>
            <a:r>
              <a:rPr lang="zh-CN" altLang="en-US" dirty="0"/>
              <a:t>来解决这些任务，这些任务基于触觉图像的颜色和不同帧中标记分布的变化</a:t>
            </a:r>
            <a:endParaRPr lang="en-US" altLang="zh-CN" dirty="0"/>
          </a:p>
          <a:p>
            <a:r>
              <a:rPr lang="zh-CN" altLang="en-US" dirty="0"/>
              <a:t>估计工作的重点主要在第二阶段，即触觉图像的生成和物体的重建。触觉图像的生成目的是从视觉数据中生成触觉图像</a:t>
            </a:r>
            <a:endParaRPr lang="en-US" altLang="zh-CN" dirty="0"/>
          </a:p>
          <a:p>
            <a:pPr lvl="1"/>
            <a:r>
              <a:rPr lang="zh-CN" altLang="en-US" dirty="0"/>
              <a:t>最初，它应用了深度学习模型，该模型以 </a:t>
            </a:r>
            <a:r>
              <a:rPr lang="en-US" altLang="zh-CN" dirty="0"/>
              <a:t>RGB-D </a:t>
            </a:r>
            <a:r>
              <a:rPr lang="zh-CN" altLang="en-US" dirty="0"/>
              <a:t>图像作为输入并输出触觉图像</a:t>
            </a:r>
            <a:endParaRPr lang="en-US" altLang="zh-CN" dirty="0"/>
          </a:p>
          <a:p>
            <a:pPr lvl="1"/>
            <a:r>
              <a:rPr lang="zh-CN" altLang="en-US" dirty="0"/>
              <a:t>最近，随着图像生成技术的发展，</a:t>
            </a:r>
            <a:r>
              <a:rPr lang="en-US" altLang="zh-CN" dirty="0"/>
              <a:t>Higuera </a:t>
            </a:r>
            <a:r>
              <a:rPr lang="zh-CN" altLang="en-US" dirty="0"/>
              <a:t>等人和 </a:t>
            </a:r>
            <a:r>
              <a:rPr lang="en-US" altLang="zh-CN" dirty="0"/>
              <a:t>Yang </a:t>
            </a:r>
            <a:r>
              <a:rPr lang="zh-CN" altLang="en-US" dirty="0"/>
              <a:t>等人将扩散模型应用于触觉生成，并且效果良好</a:t>
            </a:r>
            <a:endParaRPr lang="en-US" altLang="zh-CN" dirty="0"/>
          </a:p>
          <a:p>
            <a:pPr lvl="1"/>
            <a:r>
              <a:rPr lang="zh-CN" altLang="en-US" dirty="0"/>
              <a:t>物体的重建可以分为 </a:t>
            </a:r>
            <a:r>
              <a:rPr lang="en-US" altLang="zh-CN" dirty="0"/>
              <a:t>2D </a:t>
            </a:r>
            <a:r>
              <a:rPr lang="zh-CN" altLang="en-US" dirty="0"/>
              <a:t>重建和 </a:t>
            </a:r>
            <a:r>
              <a:rPr lang="en-US" altLang="zh-CN" dirty="0"/>
              <a:t>3D </a:t>
            </a:r>
            <a:r>
              <a:rPr lang="zh-CN" altLang="en-US" dirty="0"/>
              <a:t>重建</a:t>
            </a:r>
            <a:endParaRPr lang="en-US" altLang="zh-CN" dirty="0"/>
          </a:p>
          <a:p>
            <a:pPr lvl="2"/>
            <a:r>
              <a:rPr lang="en-US" altLang="zh-CN" dirty="0"/>
              <a:t>2D </a:t>
            </a:r>
            <a:r>
              <a:rPr lang="zh-CN" altLang="en-US" dirty="0"/>
              <a:t>重建主要关注物体的形状和分割</a:t>
            </a:r>
            <a:endParaRPr lang="en-US" altLang="zh-CN" dirty="0"/>
          </a:p>
          <a:p>
            <a:pPr lvl="2"/>
            <a:r>
              <a:rPr lang="en-US" altLang="zh-CN" dirty="0"/>
              <a:t>3D </a:t>
            </a:r>
            <a:r>
              <a:rPr lang="zh-CN" altLang="en-US" dirty="0"/>
              <a:t>重建关注表面和姿势，然后甚至进行全场景感知</a:t>
            </a:r>
            <a:endParaRPr lang="en-US" altLang="zh-CN" dirty="0"/>
          </a:p>
          <a:p>
            <a:pPr lvl="2"/>
            <a:r>
              <a:rPr lang="zh-CN" altLang="en-US" dirty="0">
                <a:solidFill>
                  <a:srgbClr val="FF0000"/>
                </a:solidFill>
              </a:rPr>
              <a:t>这些任务首先采用数学方法、自动编码器方法和神经网络方法来融合视觉（有时是点云）和触觉特征</a:t>
            </a:r>
            <a:endParaRPr lang="en-US" dirty="0">
              <a:solidFill>
                <a:srgbClr val="FF0000"/>
              </a:solidFill>
            </a:endParaRPr>
          </a:p>
        </p:txBody>
      </p:sp>
    </p:spTree>
    <p:extLst>
      <p:ext uri="{BB962C8B-B14F-4D97-AF65-F5344CB8AC3E}">
        <p14:creationId xmlns:p14="http://schemas.microsoft.com/office/powerpoint/2010/main" val="38537587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610656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Methods——Estimation——Robotic Manipulation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14525"/>
            <a:ext cx="10515600" cy="4578350"/>
          </a:xfrm>
        </p:spPr>
        <p:txBody>
          <a:bodyPr>
            <a:normAutofit/>
          </a:bodyPr>
          <a:lstStyle/>
          <a:p>
            <a:r>
              <a:rPr lang="zh-CN" altLang="en-US" dirty="0"/>
              <a:t>在触觉任务中，弥合模拟到真实世界之间的差距至关重要。为了解决准确、及时完成机器人操作任务的差异，人们提出了基于强化学习和生成对抗网络 </a:t>
            </a:r>
            <a:r>
              <a:rPr lang="en-US" altLang="zh-CN" dirty="0"/>
              <a:t>(GAN) </a:t>
            </a:r>
            <a:r>
              <a:rPr lang="zh-CN" altLang="en-US" dirty="0"/>
              <a:t>的方法</a:t>
            </a:r>
            <a:endParaRPr lang="en-US" altLang="zh-CN" dirty="0"/>
          </a:p>
        </p:txBody>
      </p:sp>
    </p:spTree>
    <p:extLst>
      <p:ext uri="{BB962C8B-B14F-4D97-AF65-F5344CB8AC3E}">
        <p14:creationId xmlns:p14="http://schemas.microsoft.com/office/powerpoint/2010/main" val="38800449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1219723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fontScale="90000"/>
          </a:bodyPr>
          <a:lstStyle/>
          <a:p>
            <a:r>
              <a:rPr lang="en-US" altLang="zh-CN" sz="4400" b="1" dirty="0">
                <a:solidFill>
                  <a:schemeClr val="tx1"/>
                </a:solidFill>
              </a:rPr>
              <a:t>Methods——Estimation——Robotic Manipulation——Reinforcement Learning method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5911"/>
            <a:ext cx="10515600" cy="5272089"/>
          </a:xfrm>
        </p:spPr>
        <p:txBody>
          <a:bodyPr>
            <a:normAutofit/>
          </a:bodyPr>
          <a:lstStyle/>
          <a:p>
            <a:r>
              <a:rPr lang="en-US" altLang="zh-CN" sz="2400" dirty="0" err="1"/>
              <a:t>Visuotactile</a:t>
            </a:r>
            <a:r>
              <a:rPr lang="en-US" altLang="zh-CN" sz="2400" dirty="0"/>
              <a:t>-RL</a:t>
            </a:r>
          </a:p>
          <a:p>
            <a:pPr lvl="1"/>
            <a:r>
              <a:rPr lang="en-US" altLang="zh-CN" sz="2000" dirty="0" err="1"/>
              <a:t>Visuotactile</a:t>
            </a:r>
            <a:r>
              <a:rPr lang="en-US" altLang="zh-CN" sz="2000" dirty="0"/>
              <a:t>-RL </a:t>
            </a:r>
            <a:r>
              <a:rPr lang="zh-CN" altLang="en-US" sz="2000" dirty="0"/>
              <a:t>为现有的强化学习方法提出了几种方法，包括触觉门控、触觉数据增强和视觉退化</a:t>
            </a:r>
            <a:endParaRPr lang="en-US" altLang="zh-CN" sz="2000" dirty="0"/>
          </a:p>
          <a:p>
            <a:r>
              <a:rPr lang="en-US" altLang="zh-CN" sz="2400" dirty="0" err="1"/>
              <a:t>Rotateit</a:t>
            </a:r>
            <a:endParaRPr lang="en-US" altLang="zh-CN" sz="2400" dirty="0"/>
          </a:p>
          <a:p>
            <a:pPr lvl="1"/>
            <a:r>
              <a:rPr lang="en-US" altLang="zh-CN" sz="2000" dirty="0" err="1"/>
              <a:t>Rotateit</a:t>
            </a:r>
            <a:r>
              <a:rPr lang="en-US" altLang="zh-CN" sz="2000" dirty="0"/>
              <a:t> </a:t>
            </a:r>
            <a:r>
              <a:rPr lang="zh-CN" altLang="en-US" sz="2000" dirty="0"/>
              <a:t>是一种系统，它利用多模式感官输入，使基于指尖的物体能够沿多个轴旋转。该系统利用具有特权信息的强化学习策略训练网络，并支持在线推理</a:t>
            </a:r>
            <a:endParaRPr lang="en-US" altLang="zh-CN" sz="2000" dirty="0"/>
          </a:p>
          <a:p>
            <a:r>
              <a:rPr lang="en-US" altLang="zh-CN" sz="2400" dirty="0"/>
              <a:t>Sim-to-real model-based and model-free deep reinforcement learning for tactile pushing</a:t>
            </a:r>
          </a:p>
          <a:p>
            <a:pPr lvl="1"/>
            <a:r>
              <a:rPr lang="zh-CN" altLang="en-US" sz="2000" dirty="0"/>
              <a:t>提出了一种仅使用触觉感知的物体推动深度强化学习方法。该方法提出了一种目标条件化公式，允许无模型和基于模型的强化学习方法获得将物体推到目标位置的精确策略</a:t>
            </a:r>
            <a:endParaRPr lang="en-US" altLang="zh-CN" sz="2000" dirty="0"/>
          </a:p>
          <a:p>
            <a:r>
              <a:rPr lang="en-US" altLang="zh-CN" sz="2400" dirty="0" err="1"/>
              <a:t>AnyRotate</a:t>
            </a:r>
            <a:endParaRPr lang="en-US" altLang="zh-CN" sz="2400" dirty="0"/>
          </a:p>
          <a:p>
            <a:pPr lvl="1"/>
            <a:r>
              <a:rPr lang="en-US" altLang="zh-CN" sz="2000" dirty="0" err="1"/>
              <a:t>AnyRotate</a:t>
            </a:r>
            <a:r>
              <a:rPr lang="en-US" altLang="zh-CN" sz="2000" dirty="0"/>
              <a:t> </a:t>
            </a:r>
            <a:r>
              <a:rPr lang="zh-CN" altLang="en-US" sz="2000"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endParaRPr lang="en-US" altLang="zh-CN" sz="2000" dirty="0"/>
          </a:p>
        </p:txBody>
      </p:sp>
    </p:spTree>
    <p:extLst>
      <p:ext uri="{BB962C8B-B14F-4D97-AF65-F5344CB8AC3E}">
        <p14:creationId xmlns:p14="http://schemas.microsoft.com/office/powerpoint/2010/main" val="41234606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29294260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Methods——Estimation——Robotic Manipulation——GAN-based method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14525"/>
            <a:ext cx="10515600" cy="4578350"/>
          </a:xfrm>
        </p:spPr>
        <p:txBody>
          <a:bodyPr>
            <a:normAutofit/>
          </a:bodyPr>
          <a:lstStyle/>
          <a:p>
            <a:r>
              <a:rPr lang="en-US" altLang="zh-CN" dirty="0" err="1"/>
              <a:t>ACTNet</a:t>
            </a:r>
            <a:endParaRPr lang="en-US" altLang="zh-CN" dirty="0"/>
          </a:p>
          <a:p>
            <a:pPr lvl="1"/>
            <a:r>
              <a:rPr lang="en-US" altLang="zh-CN" dirty="0" err="1"/>
              <a:t>ACTNet</a:t>
            </a:r>
            <a:r>
              <a:rPr lang="en-US" altLang="zh-CN" dirty="0"/>
              <a:t> </a:t>
            </a:r>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a:p>
            <a:r>
              <a:rPr lang="en-US" altLang="zh-CN" dirty="0"/>
              <a:t>STR-Net</a:t>
            </a:r>
          </a:p>
          <a:p>
            <a:pPr lvl="1"/>
            <a:r>
              <a:rPr lang="zh-CN" altLang="en-US" dirty="0"/>
              <a:t>相比之下，</a:t>
            </a:r>
            <a:r>
              <a:rPr lang="en-US" altLang="zh-CN" dirty="0"/>
              <a:t>STR-Net</a:t>
            </a:r>
            <a:r>
              <a:rPr lang="zh-CN" altLang="en-US" dirty="0"/>
              <a:t>提出了一种用于触觉图像的特征级无监督框架，缩小了特征级触觉感知任务的领域差距。 此外，一些方法侧重于模拟到真实</a:t>
            </a:r>
            <a:endParaRPr lang="en-US" altLang="zh-CN" dirty="0"/>
          </a:p>
          <a:p>
            <a:r>
              <a:rPr lang="en-US" altLang="zh-CN" dirty="0"/>
              <a:t>Tactile Gym 2.0</a:t>
            </a:r>
          </a:p>
          <a:p>
            <a:pPr lvl="1"/>
            <a:r>
              <a:rPr lang="zh-CN" altLang="en-US" dirty="0"/>
              <a:t>然而，由于其复杂性和高成本，它在实际应用中具有挑战性</a:t>
            </a:r>
            <a:endParaRPr lang="en-US" altLang="zh-CN" dirty="0"/>
          </a:p>
        </p:txBody>
      </p:sp>
    </p:spTree>
    <p:extLst>
      <p:ext uri="{BB962C8B-B14F-4D97-AF65-F5344CB8AC3E}">
        <p14:creationId xmlns:p14="http://schemas.microsoft.com/office/powerpoint/2010/main" val="37774964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3565289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14476"/>
            <a:ext cx="10515600" cy="2800349"/>
          </a:xfrm>
        </p:spPr>
        <p:txBody>
          <a:bodyPr>
            <a:normAutofit/>
          </a:bodyPr>
          <a:lstStyle/>
          <a:p>
            <a:r>
              <a:rPr lang="zh-CN" altLang="en-US" dirty="0"/>
              <a:t>触觉表示学习侧重于材料分类和多模态理解，可以分为两类：传统方法和 </a:t>
            </a:r>
            <a:r>
              <a:rPr lang="en-US" altLang="zh-CN" dirty="0"/>
              <a:t>LLM&amp;VLMs </a:t>
            </a:r>
            <a:r>
              <a:rPr lang="zh-CN" altLang="en-US" dirty="0"/>
              <a:t>方法</a:t>
            </a:r>
            <a:endParaRPr lang="en-US" dirty="0"/>
          </a:p>
        </p:txBody>
      </p:sp>
    </p:spTree>
    <p:extLst>
      <p:ext uri="{BB962C8B-B14F-4D97-AF65-F5344CB8AC3E}">
        <p14:creationId xmlns:p14="http://schemas.microsoft.com/office/powerpoint/2010/main" val="4137325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4866895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Methods——Recognition——Traditional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47863"/>
            <a:ext cx="10515600" cy="4395787"/>
          </a:xfrm>
        </p:spPr>
        <p:txBody>
          <a:bodyPr>
            <a:normAutofit/>
          </a:bodyPr>
          <a:lstStyle/>
          <a:p>
            <a:r>
              <a:rPr lang="zh-CN" altLang="en-US" sz="2000" dirty="0"/>
              <a:t>各种传统方法已被用于增强触觉表示学习。 自动编码器框架在开发紧凑的触觉数据表示方面发挥了重要作用</a:t>
            </a:r>
            <a:endParaRPr lang="en-US" altLang="zh-CN" sz="2000" dirty="0"/>
          </a:p>
          <a:p>
            <a:pPr lvl="1"/>
            <a:r>
              <a:rPr lang="en-US" altLang="zh-CN" sz="1600" dirty="0" err="1"/>
              <a:t>Polic</a:t>
            </a:r>
            <a:r>
              <a:rPr lang="en-US" altLang="zh-CN" sz="1600" dirty="0"/>
              <a:t> </a:t>
            </a:r>
            <a:r>
              <a:rPr lang="zh-CN" altLang="en-US" sz="1600" dirty="0"/>
              <a:t>等人使用卷积神经网络自动编码器对基于光学的触觉传感器图像进行降维</a:t>
            </a:r>
            <a:endParaRPr lang="en-US" altLang="zh-CN" sz="1600" dirty="0"/>
          </a:p>
          <a:p>
            <a:pPr lvl="1"/>
            <a:r>
              <a:rPr lang="en-US" altLang="zh-CN" sz="1600" dirty="0"/>
              <a:t>Gao </a:t>
            </a:r>
            <a:r>
              <a:rPr lang="zh-CN" altLang="en-US" sz="1600" dirty="0"/>
              <a:t>等人创建了一个监督循环自动编码器来处理异构传感器数据集</a:t>
            </a:r>
            <a:endParaRPr lang="en-US" altLang="zh-CN" sz="1600" dirty="0"/>
          </a:p>
          <a:p>
            <a:pPr lvl="1"/>
            <a:r>
              <a:rPr lang="en-US" altLang="zh-CN" sz="1600" dirty="0"/>
              <a:t>Cao </a:t>
            </a:r>
            <a:r>
              <a:rPr lang="zh-CN" altLang="en-US" sz="1600" dirty="0"/>
              <a:t>等人创建的 </a:t>
            </a:r>
            <a:r>
              <a:rPr lang="en-US" altLang="zh-CN" sz="1600" dirty="0" err="1"/>
              <a:t>TacMAE</a:t>
            </a:r>
            <a:r>
              <a:rPr lang="en-US" altLang="zh-CN" sz="1600" dirty="0"/>
              <a:t> </a:t>
            </a:r>
            <a:r>
              <a:rPr lang="zh-CN" altLang="en-US" sz="1600" dirty="0"/>
              <a:t>使用了掩码自动编码器来处理不完整的触觉数据</a:t>
            </a:r>
            <a:endParaRPr lang="en-US" altLang="zh-CN" sz="1600" dirty="0"/>
          </a:p>
          <a:p>
            <a:pPr lvl="1"/>
            <a:r>
              <a:rPr lang="en-US" altLang="zh-CN" sz="1600" dirty="0"/>
              <a:t>Zhang </a:t>
            </a:r>
            <a:r>
              <a:rPr lang="zh-CN" altLang="en-US" sz="1600" dirty="0"/>
              <a:t>等人引入了 </a:t>
            </a:r>
            <a:r>
              <a:rPr lang="en-US" altLang="zh-CN" sz="1600" dirty="0"/>
              <a:t>MAE4GM</a:t>
            </a:r>
            <a:r>
              <a:rPr lang="zh-CN" altLang="en-US" sz="1600" dirty="0"/>
              <a:t>，这是一种整合视觉触觉数据的多种形式的自动编码器。 由于触觉作为对其他模式的补充，联合训练方法用于融合多种模式</a:t>
            </a:r>
            <a:endParaRPr lang="en-US" altLang="zh-CN" sz="1600" dirty="0"/>
          </a:p>
          <a:p>
            <a:pPr lvl="1"/>
            <a:r>
              <a:rPr lang="en-US" altLang="zh-CN" sz="1600" dirty="0"/>
              <a:t>Yuan </a:t>
            </a:r>
            <a:r>
              <a:rPr lang="zh-CN" altLang="en-US" sz="1600" dirty="0"/>
              <a:t>等人使用包含深度、视觉和触觉数据的模式训练了 </a:t>
            </a:r>
            <a:r>
              <a:rPr lang="en-US" altLang="zh-CN" sz="1600" dirty="0"/>
              <a:t>CNN</a:t>
            </a:r>
          </a:p>
          <a:p>
            <a:pPr lvl="1"/>
            <a:r>
              <a:rPr lang="en-US" altLang="zh-CN" sz="1600" dirty="0"/>
              <a:t>Lee </a:t>
            </a:r>
            <a:r>
              <a:rPr lang="zh-CN" altLang="en-US" sz="1600" dirty="0"/>
              <a:t>等人使用变分贝叶斯方法处理诸如力传感器序列和末端执行器指标之类的模式</a:t>
            </a:r>
            <a:endParaRPr lang="en-US" altLang="zh-CN" sz="1600" dirty="0"/>
          </a:p>
          <a:p>
            <a:r>
              <a:rPr lang="zh-CN" altLang="en-US" sz="2000" dirty="0"/>
              <a:t>为了更好地学习表示，诸如对比学习之类的自监督方法也是将模式绑定在一起的关键技术</a:t>
            </a:r>
            <a:endParaRPr lang="en-US" altLang="zh-CN" sz="2000" dirty="0"/>
          </a:p>
          <a:p>
            <a:pPr lvl="1"/>
            <a:r>
              <a:rPr lang="en-US" altLang="zh-CN" sz="1600" dirty="0"/>
              <a:t>Lin </a:t>
            </a:r>
            <a:r>
              <a:rPr lang="zh-CN" altLang="en-US" sz="1600" dirty="0"/>
              <a:t>等人只是将触觉输入与多个视觉输入配对</a:t>
            </a:r>
            <a:endParaRPr lang="en-US" altLang="zh-CN" sz="1600" dirty="0"/>
          </a:p>
          <a:p>
            <a:pPr lvl="1"/>
            <a:r>
              <a:rPr lang="en-US" altLang="zh-CN" sz="1600" dirty="0"/>
              <a:t>Yang </a:t>
            </a:r>
            <a:r>
              <a:rPr lang="zh-CN" altLang="en-US" sz="1600" dirty="0"/>
              <a:t>等人则采用了视觉触觉对比多视图特征</a:t>
            </a:r>
            <a:endParaRPr lang="en-US" altLang="zh-CN" sz="1600" dirty="0"/>
          </a:p>
          <a:p>
            <a:pPr lvl="1"/>
            <a:r>
              <a:rPr lang="en-US" sz="1600" dirty="0"/>
              <a:t>Kerr </a:t>
            </a:r>
            <a:r>
              <a:rPr lang="zh-CN" altLang="en-US" sz="1600" dirty="0"/>
              <a:t>等人使用了 </a:t>
            </a:r>
            <a:r>
              <a:rPr lang="en-US" sz="1600" dirty="0" err="1"/>
              <a:t>InfoNCE</a:t>
            </a:r>
            <a:r>
              <a:rPr lang="en-US" sz="1600" dirty="0"/>
              <a:t> </a:t>
            </a:r>
            <a:r>
              <a:rPr lang="zh-CN" altLang="en-US" sz="1600" dirty="0"/>
              <a:t>损失</a:t>
            </a:r>
            <a:endParaRPr lang="en-US" altLang="zh-CN" sz="1600" dirty="0"/>
          </a:p>
          <a:p>
            <a:pPr lvl="1"/>
            <a:r>
              <a:rPr lang="en-US" sz="1600" dirty="0" err="1"/>
              <a:t>Guzey</a:t>
            </a:r>
            <a:r>
              <a:rPr lang="en-US" sz="1600" dirty="0"/>
              <a:t> </a:t>
            </a:r>
            <a:r>
              <a:rPr lang="zh-CN" altLang="en-US" sz="1600" dirty="0"/>
              <a:t>等人则使用了 </a:t>
            </a:r>
            <a:r>
              <a:rPr lang="en-US" sz="1600" dirty="0"/>
              <a:t>BYOL</a:t>
            </a:r>
          </a:p>
        </p:txBody>
      </p:sp>
    </p:spTree>
    <p:extLst>
      <p:ext uri="{BB962C8B-B14F-4D97-AF65-F5344CB8AC3E}">
        <p14:creationId xmlns:p14="http://schemas.microsoft.com/office/powerpoint/2010/main" val="37802538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35786919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a:t>
            </a:r>
            <a:r>
              <a:rPr lang="en-US" altLang="zh-CN" sz="4400" b="1" dirty="0" err="1">
                <a:solidFill>
                  <a:schemeClr val="tx1"/>
                </a:solidFill>
              </a:rPr>
              <a:t>LLMs&amp;VLMs</a:t>
            </a:r>
            <a:r>
              <a:rPr lang="en-US" altLang="zh-CN" sz="4400" b="1" dirty="0">
                <a:solidFill>
                  <a:schemeClr val="tx1"/>
                </a:solidFill>
              </a:rPr>
              <a:t>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28825"/>
            <a:ext cx="10515600" cy="2800349"/>
          </a:xfrm>
        </p:spPr>
        <p:txBody>
          <a:bodyPr>
            <a:normAutofit/>
          </a:bodyPr>
          <a:lstStyle/>
          <a:p>
            <a:r>
              <a:rPr lang="en-US" altLang="zh-CN" dirty="0"/>
              <a:t>Yang </a:t>
            </a:r>
            <a:r>
              <a:rPr lang="zh-CN" altLang="en-US" dirty="0"/>
              <a:t>等人、</a:t>
            </a:r>
            <a:r>
              <a:rPr lang="en-US" altLang="zh-CN" dirty="0"/>
              <a:t>Fu </a:t>
            </a:r>
            <a:r>
              <a:rPr lang="zh-CN" altLang="en-US" dirty="0"/>
              <a:t>等人和 </a:t>
            </a:r>
            <a:r>
              <a:rPr lang="en-US" altLang="zh-CN" dirty="0"/>
              <a:t>Yu </a:t>
            </a:r>
            <a:r>
              <a:rPr lang="zh-CN" altLang="en-US" dirty="0"/>
              <a:t>等人最近的工作通过对比预训练方法对触觉数据进行编码和对齐，使其与视觉和语言模态一致。 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 </a:t>
            </a:r>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endParaRPr lang="en-US" dirty="0"/>
          </a:p>
        </p:txBody>
      </p:sp>
    </p:spTree>
    <p:extLst>
      <p:ext uri="{BB962C8B-B14F-4D97-AF65-F5344CB8AC3E}">
        <p14:creationId xmlns:p14="http://schemas.microsoft.com/office/powerpoint/2010/main" val="28456370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3574126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28825"/>
            <a:ext cx="10515600" cy="4464050"/>
          </a:xfrm>
        </p:spPr>
        <p:txBody>
          <a:bodyPr>
            <a:normAutofit/>
          </a:bodyPr>
          <a:lstStyle/>
          <a:p>
            <a:r>
              <a:rPr lang="zh-CN" altLang="en-US" dirty="0"/>
              <a:t>不同传感器类型的缺点</a:t>
            </a:r>
            <a:endParaRPr lang="en-US" altLang="zh-CN" dirty="0"/>
          </a:p>
          <a:p>
            <a:pPr lvl="1"/>
            <a:r>
              <a:rPr lang="zh-CN" altLang="en-US" dirty="0"/>
              <a:t>传统传感器提供简单且低维的数据，这对多模态学习提出了挑战。 基于视觉的传感器和电子皮肤虽然精度很高，但价格昂贵</a:t>
            </a:r>
            <a:endParaRPr lang="en-US" altLang="zh-CN" dirty="0"/>
          </a:p>
          <a:p>
            <a:r>
              <a:rPr lang="zh-CN" altLang="en-US" dirty="0"/>
              <a:t>数据采集挑战</a:t>
            </a:r>
            <a:endParaRPr lang="en-US" altLang="zh-CN" dirty="0"/>
          </a:p>
          <a:p>
            <a:pPr lvl="1"/>
            <a:r>
              <a:rPr lang="zh-CN" altLang="en-US" dirty="0"/>
              <a:t>尽管在开发简化的采集设备方面取得了一些进展，但收集数据，特别是同时收集触觉和视觉数据，仍然很困难</a:t>
            </a:r>
            <a:endParaRPr lang="en-US" altLang="zh-CN" dirty="0"/>
          </a:p>
          <a:p>
            <a:r>
              <a:rPr lang="zh-CN" altLang="en-US" dirty="0"/>
              <a:t>标准不一致</a:t>
            </a:r>
            <a:endParaRPr lang="en-US" altLang="zh-CN" dirty="0"/>
          </a:p>
          <a:p>
            <a:pPr lvl="1"/>
            <a:r>
              <a:rPr lang="zh-CN" altLang="en-US" dirty="0"/>
              <a:t>触觉传感器以不一致的标准和原则运行，阻碍了大规模学习，并限制了公共数据集的实用性。 需要标准化和扩展数据集</a:t>
            </a:r>
            <a:endParaRPr lang="en-US" dirty="0"/>
          </a:p>
        </p:txBody>
      </p:sp>
    </p:spTree>
    <p:extLst>
      <p:ext uri="{BB962C8B-B14F-4D97-AF65-F5344CB8AC3E}">
        <p14:creationId xmlns:p14="http://schemas.microsoft.com/office/powerpoint/2010/main" val="36831889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矩形 140">
            <a:hlinkClick r:id="rId29" action="ppaction://hlinksldjump"/>
            <a:extLst>
              <a:ext uri="{FF2B5EF4-FFF2-40B4-BE49-F238E27FC236}">
                <a16:creationId xmlns:a16="http://schemas.microsoft.com/office/drawing/2014/main" id="{B14C5147-D4E1-1950-E10E-095C662AD204}"/>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40" name="矩形 139">
            <a:hlinkClick r:id="rId29" action="ppaction://hlinksldjump"/>
            <a:extLst>
              <a:ext uri="{FF2B5EF4-FFF2-40B4-BE49-F238E27FC236}">
                <a16:creationId xmlns:a16="http://schemas.microsoft.com/office/drawing/2014/main" id="{DC6FBE32-8074-3B5B-D42B-3A67D9EA7499}"/>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139" name="矩形 138">
            <a:hlinkClick r:id="rId29" action="ppaction://hlinksldjump"/>
            <a:extLst>
              <a:ext uri="{FF2B5EF4-FFF2-40B4-BE49-F238E27FC236}">
                <a16:creationId xmlns:a16="http://schemas.microsoft.com/office/drawing/2014/main" id="{C2DC3E8A-21E4-E8AB-E060-B1536D216EA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138" name="矩形 137">
            <a:hlinkClick r:id="rId30" action="ppaction://hlinksldjump"/>
            <a:extLst>
              <a:ext uri="{FF2B5EF4-FFF2-40B4-BE49-F238E27FC236}">
                <a16:creationId xmlns:a16="http://schemas.microsoft.com/office/drawing/2014/main" id="{9234421A-BE22-02D3-4FB6-06CA205E3F5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37" name="矩形 136">
            <a:hlinkClick r:id="rId30" action="ppaction://hlinksldjump"/>
            <a:extLst>
              <a:ext uri="{FF2B5EF4-FFF2-40B4-BE49-F238E27FC236}">
                <a16:creationId xmlns:a16="http://schemas.microsoft.com/office/drawing/2014/main" id="{F5A1FF47-0FF0-BBD1-67C6-3C036CCF67B3}"/>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136" name="矩形 135">
            <a:hlinkClick r:id="rId30" action="ppaction://hlinksldjump"/>
            <a:extLst>
              <a:ext uri="{FF2B5EF4-FFF2-40B4-BE49-F238E27FC236}">
                <a16:creationId xmlns:a16="http://schemas.microsoft.com/office/drawing/2014/main" id="{699051BC-8D09-E6EC-C815-10F07FF60D4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135" name="矩形 134">
            <a:hlinkClick r:id="rId31" action="ppaction://hlinksldjump"/>
            <a:extLst>
              <a:ext uri="{FF2B5EF4-FFF2-40B4-BE49-F238E27FC236}">
                <a16:creationId xmlns:a16="http://schemas.microsoft.com/office/drawing/2014/main" id="{CDEAD589-44B0-058F-EBF4-7A817826712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34" name="矩形 133">
            <a:hlinkClick r:id="rId31" action="ppaction://hlinksldjump"/>
            <a:extLst>
              <a:ext uri="{FF2B5EF4-FFF2-40B4-BE49-F238E27FC236}">
                <a16:creationId xmlns:a16="http://schemas.microsoft.com/office/drawing/2014/main" id="{1277665C-9563-0041-E2EE-7FD5D313D016}"/>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133" name="矩形 132">
            <a:hlinkClick r:id="rId31" action="ppaction://hlinksldjump"/>
            <a:extLst>
              <a:ext uri="{FF2B5EF4-FFF2-40B4-BE49-F238E27FC236}">
                <a16:creationId xmlns:a16="http://schemas.microsoft.com/office/drawing/2014/main" id="{B65B8358-1982-11BC-2953-A47B6539D5DE}"/>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32" name="矩形 131">
            <a:extLst>
              <a:ext uri="{FF2B5EF4-FFF2-40B4-BE49-F238E27FC236}">
                <a16:creationId xmlns:a16="http://schemas.microsoft.com/office/drawing/2014/main" id="{125AD01A-41A2-7AC9-7FA9-C91321EF9201}"/>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1" name="矩形 130">
            <a:hlinkClick r:id="rId32" action="ppaction://hlinksldjump"/>
            <a:extLst>
              <a:ext uri="{FF2B5EF4-FFF2-40B4-BE49-F238E27FC236}">
                <a16:creationId xmlns:a16="http://schemas.microsoft.com/office/drawing/2014/main" id="{0983856D-FA00-AE13-4DE3-583A5F08157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30" name="矩形 129">
            <a:hlinkClick r:id="rId32" action="ppaction://hlinksldjump"/>
            <a:extLst>
              <a:ext uri="{FF2B5EF4-FFF2-40B4-BE49-F238E27FC236}">
                <a16:creationId xmlns:a16="http://schemas.microsoft.com/office/drawing/2014/main" id="{40C0F32E-F38B-4C9D-D869-7E49371049AF}"/>
              </a:ext>
            </a:extLst>
          </p:cNvPr>
          <p:cNvSpPr/>
          <p:nvPr>
            <p:custDataLst>
              <p:tags r:id="rId13"/>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29" name="矩形 128">
            <a:hlinkClick r:id="rId32" action="ppaction://hlinksldjump"/>
            <a:extLst>
              <a:ext uri="{FF2B5EF4-FFF2-40B4-BE49-F238E27FC236}">
                <a16:creationId xmlns:a16="http://schemas.microsoft.com/office/drawing/2014/main" id="{04BFE03C-5870-CEBB-A095-F94B7FBF82F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28" name="矩形 127">
            <a:hlinkClick r:id="rId33" action="ppaction://hlinksldjump"/>
            <a:extLst>
              <a:ext uri="{FF2B5EF4-FFF2-40B4-BE49-F238E27FC236}">
                <a16:creationId xmlns:a16="http://schemas.microsoft.com/office/drawing/2014/main" id="{56814500-7E60-E124-A3CD-76988A6568DB}"/>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27" name="矩形 126">
            <a:hlinkClick r:id="rId33" action="ppaction://hlinksldjump"/>
            <a:extLst>
              <a:ext uri="{FF2B5EF4-FFF2-40B4-BE49-F238E27FC236}">
                <a16:creationId xmlns:a16="http://schemas.microsoft.com/office/drawing/2014/main" id="{D32E4F13-ABB4-4C96-900E-39D8DF7D38B8}"/>
              </a:ext>
            </a:extLst>
          </p:cNvPr>
          <p:cNvSpPr/>
          <p:nvPr>
            <p:custDataLst>
              <p:tags r:id="rId16"/>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26" name="矩形 125">
            <a:hlinkClick r:id="rId33" action="ppaction://hlinksldjump"/>
            <a:extLst>
              <a:ext uri="{FF2B5EF4-FFF2-40B4-BE49-F238E27FC236}">
                <a16:creationId xmlns:a16="http://schemas.microsoft.com/office/drawing/2014/main" id="{290102C6-3351-1492-862E-E8FEB78E9BA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25" name="矩形 124">
            <a:hlinkClick r:id="rId34" action="ppaction://hlinksldjump"/>
            <a:extLst>
              <a:ext uri="{FF2B5EF4-FFF2-40B4-BE49-F238E27FC236}">
                <a16:creationId xmlns:a16="http://schemas.microsoft.com/office/drawing/2014/main" id="{79AE9D52-E081-EEB5-7D61-A48B749C4B1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4" name="矩形 123">
            <a:hlinkClick r:id="rId34" action="ppaction://hlinksldjump"/>
            <a:extLst>
              <a:ext uri="{FF2B5EF4-FFF2-40B4-BE49-F238E27FC236}">
                <a16:creationId xmlns:a16="http://schemas.microsoft.com/office/drawing/2014/main" id="{23A024DC-E57E-0F61-8BD6-EB200CADF17A}"/>
              </a:ext>
            </a:extLst>
          </p:cNvPr>
          <p:cNvSpPr/>
          <p:nvPr>
            <p:custDataLst>
              <p:tags r:id="rId19"/>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3" name="矩形 122">
            <a:hlinkClick r:id="rId34" action="ppaction://hlinksldjump"/>
            <a:extLst>
              <a:ext uri="{FF2B5EF4-FFF2-40B4-BE49-F238E27FC236}">
                <a16:creationId xmlns:a16="http://schemas.microsoft.com/office/drawing/2014/main" id="{3C5A1385-5B43-0876-F795-3E6B6466128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22" name="矩形 121">
            <a:hlinkClick r:id="rId35" action="ppaction://hlinksldjump"/>
            <a:extLst>
              <a:ext uri="{FF2B5EF4-FFF2-40B4-BE49-F238E27FC236}">
                <a16:creationId xmlns:a16="http://schemas.microsoft.com/office/drawing/2014/main" id="{AC487AF3-27FA-BB63-C1C3-35ABF9C956A0}"/>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21" name="矩形 120">
            <a:hlinkClick r:id="rId35" action="ppaction://hlinksldjump"/>
            <a:extLst>
              <a:ext uri="{FF2B5EF4-FFF2-40B4-BE49-F238E27FC236}">
                <a16:creationId xmlns:a16="http://schemas.microsoft.com/office/drawing/2014/main" id="{53124275-1316-BF8F-40CA-873406EE5FB9}"/>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120" name="矩形 119">
            <a:hlinkClick r:id="rId35" action="ppaction://hlinksldjump"/>
            <a:extLst>
              <a:ext uri="{FF2B5EF4-FFF2-40B4-BE49-F238E27FC236}">
                <a16:creationId xmlns:a16="http://schemas.microsoft.com/office/drawing/2014/main" id="{9C74CBCE-DE8B-52E9-07D0-242E6DD9C030}"/>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119" name="矩形 118">
            <a:hlinkClick r:id="rId36" action="ppaction://hlinksldjump"/>
            <a:extLst>
              <a:ext uri="{FF2B5EF4-FFF2-40B4-BE49-F238E27FC236}">
                <a16:creationId xmlns:a16="http://schemas.microsoft.com/office/drawing/2014/main" id="{1D51C1C0-DC36-5EC9-9FBF-E5FD838D57B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118" name="矩形 117">
            <a:hlinkClick r:id="rId36" action="ppaction://hlinksldjump"/>
            <a:extLst>
              <a:ext uri="{FF2B5EF4-FFF2-40B4-BE49-F238E27FC236}">
                <a16:creationId xmlns:a16="http://schemas.microsoft.com/office/drawing/2014/main" id="{5EED7654-EB69-8A03-240E-B951CE4DDF6E}"/>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7" name="矩形 116">
            <a:hlinkClick r:id="rId36" action="ppaction://hlinksldjump"/>
            <a:extLst>
              <a:ext uri="{FF2B5EF4-FFF2-40B4-BE49-F238E27FC236}">
                <a16:creationId xmlns:a16="http://schemas.microsoft.com/office/drawing/2014/main" id="{DE4CC676-3523-7950-047F-69189241AD5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16" name="标题 115">
            <a:extLst>
              <a:ext uri="{FF2B5EF4-FFF2-40B4-BE49-F238E27FC236}">
                <a16:creationId xmlns:a16="http://schemas.microsoft.com/office/drawing/2014/main" id="{B0FC6D3A-5C6A-61FD-AE1C-6B8337822829}"/>
              </a:ext>
            </a:extLst>
          </p:cNvPr>
          <p:cNvSpPr>
            <a:spLocks noGrp="1"/>
          </p:cNvSpPr>
          <p:nvPr>
            <p:ph type="title"/>
            <p:custDataLst>
              <p:tags r:id="rId27"/>
            </p:custDataLst>
          </p:nvPr>
        </p:nvSpPr>
        <p:spPr/>
        <p:txBody>
          <a:bodyPr/>
          <a:lstStyle/>
          <a:p>
            <a:r>
              <a:rPr lang="en-US"/>
              <a:t>Tools &amp; Tasks</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EA88CF9A-734B-7F80-5B7A-393DF2621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09870"/>
            <a:ext cx="12192000" cy="4638260"/>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AC63C2C-213D-6D68-1E5E-10186C51B0B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6" action="ppaction://hlinksldjump"/>
            <a:extLst>
              <a:ext uri="{FF2B5EF4-FFF2-40B4-BE49-F238E27FC236}">
                <a16:creationId xmlns:a16="http://schemas.microsoft.com/office/drawing/2014/main" id="{0F254DFE-B317-4D45-61D5-6233EF522000}"/>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4C6FD917-E813-11D9-C0DA-E9A1CFD0D1B3}"/>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5644919D-D0B8-C8A3-E814-4603CA384CE0}"/>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7" action="ppaction://hlinksldjump"/>
            <a:extLst>
              <a:ext uri="{FF2B5EF4-FFF2-40B4-BE49-F238E27FC236}">
                <a16:creationId xmlns:a16="http://schemas.microsoft.com/office/drawing/2014/main" id="{08B36892-AAA2-E724-2788-0E2B378D7A3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39DAA1FF-6571-34DD-20C8-8AA881312972}"/>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BA5C7DCE-B6B9-E79B-4E06-485456686C7A}"/>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8" action="ppaction://hlinksldjump"/>
            <a:extLst>
              <a:ext uri="{FF2B5EF4-FFF2-40B4-BE49-F238E27FC236}">
                <a16:creationId xmlns:a16="http://schemas.microsoft.com/office/drawing/2014/main" id="{C0755044-1AF7-9F2F-CF86-0379584E725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8B5CE365-C0A0-5C63-A636-305E52BE1449}"/>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7B4338B4-673A-A34C-2252-C1B6F5098859}"/>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76E9C016-8258-691A-D30F-B922D05232BA}"/>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29" action="ppaction://hlinksldjump"/>
            <a:extLst>
              <a:ext uri="{FF2B5EF4-FFF2-40B4-BE49-F238E27FC236}">
                <a16:creationId xmlns:a16="http://schemas.microsoft.com/office/drawing/2014/main" id="{94E47134-5DA9-41B6-4CAA-8BF42C52CDEC}"/>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0CF51150-4513-E10A-E16F-367E5C2A32FC}"/>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AC91F52B-24E6-0C3E-298E-5194B80F85C5}"/>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0" action="ppaction://hlinksldjump"/>
            <a:extLst>
              <a:ext uri="{FF2B5EF4-FFF2-40B4-BE49-F238E27FC236}">
                <a16:creationId xmlns:a16="http://schemas.microsoft.com/office/drawing/2014/main" id="{0D4415DE-B63C-AB83-F7E1-F87451D21268}"/>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02840010-D46E-D81F-1F08-AD52AE3DCE0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B9994698-F559-666E-0F18-04BF2E233FA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1" action="ppaction://hlinksldjump"/>
            <a:extLst>
              <a:ext uri="{FF2B5EF4-FFF2-40B4-BE49-F238E27FC236}">
                <a16:creationId xmlns:a16="http://schemas.microsoft.com/office/drawing/2014/main" id="{8005633B-38E8-9950-1EB6-E97B68C6AEF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D9696847-11D3-08C7-0792-34785611345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7750B90E-19DA-B971-8816-E43D024E1B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2" action="ppaction://hlinksldjump"/>
            <a:extLst>
              <a:ext uri="{FF2B5EF4-FFF2-40B4-BE49-F238E27FC236}">
                <a16:creationId xmlns:a16="http://schemas.microsoft.com/office/drawing/2014/main" id="{B566E418-124E-3543-D597-88664784BF93}"/>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0B51F81-4CC9-54E5-CAAD-DCB20069B093}"/>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03B4BB7-172F-E46C-1B3F-1B1E28CAC449}"/>
              </a:ext>
            </a:extLst>
          </p:cNvPr>
          <p:cNvSpPr>
            <a:spLocks noGrp="1"/>
          </p:cNvSpPr>
          <p:nvPr>
            <p:ph type="title"/>
            <p:custDataLst>
              <p:tags r:id="rId24"/>
            </p:custDataLst>
          </p:nvPr>
        </p:nvSpPr>
        <p:spPr/>
        <p:txBody>
          <a:bodyPr/>
          <a:lstStyle/>
          <a:p>
            <a:r>
              <a:rPr lang="en-US"/>
              <a:t>Types of Robots</a:t>
            </a:r>
          </a:p>
        </p:txBody>
      </p:sp>
    </p:spTree>
    <p:custDataLst>
      <p:tags r:id="rId1"/>
    </p:custDataLst>
    <p:extLst>
      <p:ext uri="{BB962C8B-B14F-4D97-AF65-F5344CB8AC3E}">
        <p14:creationId xmlns:p14="http://schemas.microsoft.com/office/powerpoint/2010/main" val="7873103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hlinkClick r:id="rId14" action="ppaction://hlinksldjump"/>
            <a:extLst>
              <a:ext uri="{FF2B5EF4-FFF2-40B4-BE49-F238E27FC236}">
                <a16:creationId xmlns:a16="http://schemas.microsoft.com/office/drawing/2014/main" id="{98F17DA9-DDDF-CFAF-0C69-0D414C33C658}"/>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39" name="矩形 38">
            <a:hlinkClick r:id="rId14" action="ppaction://hlinksldjump"/>
            <a:extLst>
              <a:ext uri="{FF2B5EF4-FFF2-40B4-BE49-F238E27FC236}">
                <a16:creationId xmlns:a16="http://schemas.microsoft.com/office/drawing/2014/main" id="{DDF61771-7815-3361-F6A5-62FA49AEBBC4}"/>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38" name="矩形 37">
            <a:hlinkClick r:id="rId14" action="ppaction://hlinksldjump"/>
            <a:extLst>
              <a:ext uri="{FF2B5EF4-FFF2-40B4-BE49-F238E27FC236}">
                <a16:creationId xmlns:a16="http://schemas.microsoft.com/office/drawing/2014/main" id="{1950AFC3-EC1C-C992-DC11-175C995BBC26}"/>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hlinkClick r:id="rId15" action="ppaction://hlinksldjump"/>
            <a:extLst>
              <a:ext uri="{FF2B5EF4-FFF2-40B4-BE49-F238E27FC236}">
                <a16:creationId xmlns:a16="http://schemas.microsoft.com/office/drawing/2014/main" id="{152EBCD7-D342-4148-E479-AC0FE5FA8B89}"/>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36" name="矩形 35">
            <a:hlinkClick r:id="rId15" action="ppaction://hlinksldjump"/>
            <a:extLst>
              <a:ext uri="{FF2B5EF4-FFF2-40B4-BE49-F238E27FC236}">
                <a16:creationId xmlns:a16="http://schemas.microsoft.com/office/drawing/2014/main" id="{A31FF530-43CE-1317-37E3-63A0C81925A0}"/>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35" name="矩形 34">
            <a:hlinkClick r:id="rId15" action="ppaction://hlinksldjump"/>
            <a:extLst>
              <a:ext uri="{FF2B5EF4-FFF2-40B4-BE49-F238E27FC236}">
                <a16:creationId xmlns:a16="http://schemas.microsoft.com/office/drawing/2014/main" id="{57CF9821-19BD-52B2-37C0-7B32F8F6ACD6}"/>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4" name="矩形 33">
            <a:extLst>
              <a:ext uri="{FF2B5EF4-FFF2-40B4-BE49-F238E27FC236}">
                <a16:creationId xmlns:a16="http://schemas.microsoft.com/office/drawing/2014/main" id="{138D0B51-4F75-60E1-E7C9-BB847997D1BF}"/>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16" action="ppaction://hlinksldjump"/>
            <a:extLst>
              <a:ext uri="{FF2B5EF4-FFF2-40B4-BE49-F238E27FC236}">
                <a16:creationId xmlns:a16="http://schemas.microsoft.com/office/drawing/2014/main" id="{C4451128-5C58-82C8-57BF-8580C7FF670C}"/>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32" name="矩形 31">
            <a:hlinkClick r:id="rId16" action="ppaction://hlinksldjump"/>
            <a:extLst>
              <a:ext uri="{FF2B5EF4-FFF2-40B4-BE49-F238E27FC236}">
                <a16:creationId xmlns:a16="http://schemas.microsoft.com/office/drawing/2014/main" id="{21F90071-5DDF-9242-DEDF-64D686A64F2D}"/>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Introduction</a:t>
            </a:r>
          </a:p>
        </p:txBody>
      </p:sp>
      <p:sp>
        <p:nvSpPr>
          <p:cNvPr id="31" name="矩形 30">
            <a:hlinkClick r:id="rId16" action="ppaction://hlinksldjump"/>
            <a:extLst>
              <a:ext uri="{FF2B5EF4-FFF2-40B4-BE49-F238E27FC236}">
                <a16:creationId xmlns:a16="http://schemas.microsoft.com/office/drawing/2014/main" id="{A8929650-8249-575B-DDC7-85FB73F1DC64}"/>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038C5C2F-E983-959F-DC48-0223C988669A}"/>
              </a:ext>
            </a:extLst>
          </p:cNvPr>
          <p:cNvSpPr>
            <a:spLocks noGrp="1"/>
          </p:cNvSpPr>
          <p:nvPr>
            <p:ph type="title"/>
            <p:custDataLst>
              <p:tags r:id="rId12"/>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13416701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extLst>
              <p:ext uri="{D42A27DB-BD31-4B8C-83A1-F6EECF244321}">
                <p14:modId xmlns:p14="http://schemas.microsoft.com/office/powerpoint/2010/main" val="3470341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具身交互任务是指代理在物理或模拟空间中与人类和环境进行交互的场景。 典型的具身交互任务包括具身问答 </a:t>
            </a:r>
            <a:r>
              <a:rPr lang="en-US" altLang="zh-CN" dirty="0"/>
              <a:t>(EQA) </a:t>
            </a:r>
            <a:r>
              <a:rPr lang="zh-CN" altLang="en-US" dirty="0"/>
              <a:t>和具身抓取</a:t>
            </a:r>
            <a:endParaRPr lang="en-US" dirty="0"/>
          </a:p>
        </p:txBody>
      </p:sp>
    </p:spTree>
    <p:extLst>
      <p:ext uri="{BB962C8B-B14F-4D97-AF65-F5344CB8AC3E}">
        <p14:creationId xmlns:p14="http://schemas.microsoft.com/office/powerpoint/2010/main" val="1709497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EA1E2184-8AD6-3D5D-FB6A-D41EF23C61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84" name="矩形 83">
            <a:hlinkClick r:id="rId29" action="ppaction://hlinksldjump"/>
            <a:extLst>
              <a:ext uri="{FF2B5EF4-FFF2-40B4-BE49-F238E27FC236}">
                <a16:creationId xmlns:a16="http://schemas.microsoft.com/office/drawing/2014/main" id="{CC772CAA-9D55-7EB3-2261-A12B429DA2EF}"/>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83" name="矩形 82">
            <a:hlinkClick r:id="rId29" action="ppaction://hlinksldjump"/>
            <a:extLst>
              <a:ext uri="{FF2B5EF4-FFF2-40B4-BE49-F238E27FC236}">
                <a16:creationId xmlns:a16="http://schemas.microsoft.com/office/drawing/2014/main" id="{8E370096-ACBC-76FD-B229-FABD880B27DC}"/>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2" name="矩形 81">
            <a:hlinkClick r:id="rId30" action="ppaction://hlinksldjump"/>
            <a:extLst>
              <a:ext uri="{FF2B5EF4-FFF2-40B4-BE49-F238E27FC236}">
                <a16:creationId xmlns:a16="http://schemas.microsoft.com/office/drawing/2014/main" id="{0A5232C3-CE54-213F-A617-B46228FBECA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81" name="矩形 80">
            <a:hlinkClick r:id="rId30" action="ppaction://hlinksldjump"/>
            <a:extLst>
              <a:ext uri="{FF2B5EF4-FFF2-40B4-BE49-F238E27FC236}">
                <a16:creationId xmlns:a16="http://schemas.microsoft.com/office/drawing/2014/main" id="{95C98AE2-B7BA-A0B5-F454-905DB481D692}"/>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80" name="矩形 79">
            <a:hlinkClick r:id="rId30" action="ppaction://hlinksldjump"/>
            <a:extLst>
              <a:ext uri="{FF2B5EF4-FFF2-40B4-BE49-F238E27FC236}">
                <a16:creationId xmlns:a16="http://schemas.microsoft.com/office/drawing/2014/main" id="{CBE75868-A277-E274-6E2A-EE0ADF2CC565}"/>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79" name="矩形 78">
            <a:hlinkClick r:id="rId31" action="ppaction://hlinksldjump"/>
            <a:extLst>
              <a:ext uri="{FF2B5EF4-FFF2-40B4-BE49-F238E27FC236}">
                <a16:creationId xmlns:a16="http://schemas.microsoft.com/office/drawing/2014/main" id="{36965549-FE05-ABE4-86EC-6F8D8098E72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78" name="矩形 77">
            <a:hlinkClick r:id="rId31" action="ppaction://hlinksldjump"/>
            <a:extLst>
              <a:ext uri="{FF2B5EF4-FFF2-40B4-BE49-F238E27FC236}">
                <a16:creationId xmlns:a16="http://schemas.microsoft.com/office/drawing/2014/main" id="{102A9FA7-341B-8071-047C-76844184EAF2}"/>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77" name="矩形 76">
            <a:hlinkClick r:id="rId31" action="ppaction://hlinksldjump"/>
            <a:extLst>
              <a:ext uri="{FF2B5EF4-FFF2-40B4-BE49-F238E27FC236}">
                <a16:creationId xmlns:a16="http://schemas.microsoft.com/office/drawing/2014/main" id="{541B0CA3-CB61-5F38-F81B-C9DAA8862C6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76" name="矩形 75">
            <a:hlinkClick r:id="rId32" action="ppaction://hlinksldjump"/>
            <a:extLst>
              <a:ext uri="{FF2B5EF4-FFF2-40B4-BE49-F238E27FC236}">
                <a16:creationId xmlns:a16="http://schemas.microsoft.com/office/drawing/2014/main" id="{7193A26A-CF48-2312-1F4B-E57EFCF963CF}"/>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75" name="矩形 74">
            <a:hlinkClick r:id="rId32" action="ppaction://hlinksldjump"/>
            <a:extLst>
              <a:ext uri="{FF2B5EF4-FFF2-40B4-BE49-F238E27FC236}">
                <a16:creationId xmlns:a16="http://schemas.microsoft.com/office/drawing/2014/main" id="{450B9BC8-E75A-E898-41A3-35A756B3A147}"/>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74" name="矩形 73">
            <a:hlinkClick r:id="rId32" action="ppaction://hlinksldjump"/>
            <a:extLst>
              <a:ext uri="{FF2B5EF4-FFF2-40B4-BE49-F238E27FC236}">
                <a16:creationId xmlns:a16="http://schemas.microsoft.com/office/drawing/2014/main" id="{5EFA7CCD-8A34-9112-7142-A4C86123EF36}"/>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3" name="矩形 72">
            <a:hlinkClick r:id="rId33" action="ppaction://hlinksldjump"/>
            <a:extLst>
              <a:ext uri="{FF2B5EF4-FFF2-40B4-BE49-F238E27FC236}">
                <a16:creationId xmlns:a16="http://schemas.microsoft.com/office/drawing/2014/main" id="{BBBD4572-0CBD-2233-BB03-BC0F9B84FEC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72" name="矩形 71">
            <a:hlinkClick r:id="rId33" action="ppaction://hlinksldjump"/>
            <a:extLst>
              <a:ext uri="{FF2B5EF4-FFF2-40B4-BE49-F238E27FC236}">
                <a16:creationId xmlns:a16="http://schemas.microsoft.com/office/drawing/2014/main" id="{0002C64B-F2FB-952E-1632-408E07370180}"/>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71" name="矩形 70">
            <a:hlinkClick r:id="rId33" action="ppaction://hlinksldjump"/>
            <a:extLst>
              <a:ext uri="{FF2B5EF4-FFF2-40B4-BE49-F238E27FC236}">
                <a16:creationId xmlns:a16="http://schemas.microsoft.com/office/drawing/2014/main" id="{0B2FD31B-FBBA-52A0-AE29-DC55D80EF967}"/>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0" name="矩形 69">
            <a:hlinkClick r:id="rId34" action="ppaction://hlinksldjump"/>
            <a:extLst>
              <a:ext uri="{FF2B5EF4-FFF2-40B4-BE49-F238E27FC236}">
                <a16:creationId xmlns:a16="http://schemas.microsoft.com/office/drawing/2014/main" id="{7D4CA5F5-5D00-4170-1CFD-365EEAC8F67A}"/>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69" name="矩形 68">
            <a:hlinkClick r:id="rId34" action="ppaction://hlinksldjump"/>
            <a:extLst>
              <a:ext uri="{FF2B5EF4-FFF2-40B4-BE49-F238E27FC236}">
                <a16:creationId xmlns:a16="http://schemas.microsoft.com/office/drawing/2014/main" id="{E6763F9B-2C1A-920E-C6C3-6A89F0CDAF07}"/>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8" name="矩形 67">
            <a:hlinkClick r:id="rId34" action="ppaction://hlinksldjump"/>
            <a:extLst>
              <a:ext uri="{FF2B5EF4-FFF2-40B4-BE49-F238E27FC236}">
                <a16:creationId xmlns:a16="http://schemas.microsoft.com/office/drawing/2014/main" id="{4B7BA9E2-D04F-1857-552E-76E078A99AF5}"/>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67" name="矩形 66">
            <a:extLst>
              <a:ext uri="{FF2B5EF4-FFF2-40B4-BE49-F238E27FC236}">
                <a16:creationId xmlns:a16="http://schemas.microsoft.com/office/drawing/2014/main" id="{512E50E7-C7E0-7123-0EF9-11FEC2C27BF1}"/>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6" name="矩形 65">
            <a:hlinkClick r:id="rId35" action="ppaction://hlinksldjump"/>
            <a:extLst>
              <a:ext uri="{FF2B5EF4-FFF2-40B4-BE49-F238E27FC236}">
                <a16:creationId xmlns:a16="http://schemas.microsoft.com/office/drawing/2014/main" id="{9BBA2D95-F660-761A-02A8-121E0A2EB5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65" name="矩形 64">
            <a:hlinkClick r:id="rId35" action="ppaction://hlinksldjump"/>
            <a:extLst>
              <a:ext uri="{FF2B5EF4-FFF2-40B4-BE49-F238E27FC236}">
                <a16:creationId xmlns:a16="http://schemas.microsoft.com/office/drawing/2014/main" id="{CA7E5C97-8C6A-5141-3E29-3C1F53B36005}"/>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64" name="矩形 63">
            <a:hlinkClick r:id="rId35" action="ppaction://hlinksldjump"/>
            <a:extLst>
              <a:ext uri="{FF2B5EF4-FFF2-40B4-BE49-F238E27FC236}">
                <a16:creationId xmlns:a16="http://schemas.microsoft.com/office/drawing/2014/main" id="{A825B6D8-4FE5-CD58-FB85-C700D7147A4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C8F112B4-EAE0-B751-F777-710F84FEE61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2" name="矩形 61">
            <a:hlinkClick r:id="rId36" action="ppaction://hlinksldjump"/>
            <a:extLst>
              <a:ext uri="{FF2B5EF4-FFF2-40B4-BE49-F238E27FC236}">
                <a16:creationId xmlns:a16="http://schemas.microsoft.com/office/drawing/2014/main" id="{5206C4FE-3FE6-C841-55B7-39CC4AD7C6AB}"/>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4A02BE25-CF41-C71E-2E26-54986DB0848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084FD438-2E50-D86F-BBDD-2E7A6C6B5F90}"/>
              </a:ext>
            </a:extLst>
          </p:cNvPr>
          <p:cNvSpPr>
            <a:spLocks noGrp="1"/>
          </p:cNvSpPr>
          <p:nvPr>
            <p:ph type="title"/>
            <p:custDataLst>
              <p:tags r:id="rId27"/>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6087027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extLst>
              <p:ext uri="{D42A27DB-BD31-4B8C-83A1-F6EECF244321}">
                <p14:modId xmlns:p14="http://schemas.microsoft.com/office/powerpoint/2010/main" val="2553420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Word&#10;&#10;描述已自动生成">
            <a:extLst>
              <a:ext uri="{FF2B5EF4-FFF2-40B4-BE49-F238E27FC236}">
                <a16:creationId xmlns:a16="http://schemas.microsoft.com/office/drawing/2014/main" id="{B8A37CAE-F8F2-455C-C5AE-1DA43AA2F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340" y="0"/>
            <a:ext cx="7677319" cy="6858000"/>
          </a:xfrm>
          <a:prstGeom prst="rect">
            <a:avLst/>
          </a:prstGeom>
        </p:spPr>
      </p:pic>
    </p:spTree>
    <p:extLst>
      <p:ext uri="{BB962C8B-B14F-4D97-AF65-F5344CB8AC3E}">
        <p14:creationId xmlns:p14="http://schemas.microsoft.com/office/powerpoint/2010/main" val="24105587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12F79C9D-B79C-9B15-0994-0737B5DF431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84" name="矩形 83">
            <a:hlinkClick r:id="rId29" action="ppaction://hlinksldjump"/>
            <a:extLst>
              <a:ext uri="{FF2B5EF4-FFF2-40B4-BE49-F238E27FC236}">
                <a16:creationId xmlns:a16="http://schemas.microsoft.com/office/drawing/2014/main" id="{DA152B89-3501-E8A2-7A50-5700D57A7BA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83" name="矩形 82">
            <a:hlinkClick r:id="rId29" action="ppaction://hlinksldjump"/>
            <a:extLst>
              <a:ext uri="{FF2B5EF4-FFF2-40B4-BE49-F238E27FC236}">
                <a16:creationId xmlns:a16="http://schemas.microsoft.com/office/drawing/2014/main" id="{2FAF9D15-0B59-637B-675E-4D34248464F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2" name="矩形 81">
            <a:hlinkClick r:id="rId30" action="ppaction://hlinksldjump"/>
            <a:extLst>
              <a:ext uri="{FF2B5EF4-FFF2-40B4-BE49-F238E27FC236}">
                <a16:creationId xmlns:a16="http://schemas.microsoft.com/office/drawing/2014/main" id="{CF935571-28A4-896B-4C81-019349BB8ED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81" name="矩形 80">
            <a:hlinkClick r:id="rId30" action="ppaction://hlinksldjump"/>
            <a:extLst>
              <a:ext uri="{FF2B5EF4-FFF2-40B4-BE49-F238E27FC236}">
                <a16:creationId xmlns:a16="http://schemas.microsoft.com/office/drawing/2014/main" id="{DD3E3BAF-5CC4-6409-E4F1-168C7171BA04}"/>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80" name="矩形 79">
            <a:hlinkClick r:id="rId30" action="ppaction://hlinksldjump"/>
            <a:extLst>
              <a:ext uri="{FF2B5EF4-FFF2-40B4-BE49-F238E27FC236}">
                <a16:creationId xmlns:a16="http://schemas.microsoft.com/office/drawing/2014/main" id="{C4878876-4FB6-8CF6-B650-D537774BC759}"/>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79" name="矩形 78">
            <a:hlinkClick r:id="rId31" action="ppaction://hlinksldjump"/>
            <a:extLst>
              <a:ext uri="{FF2B5EF4-FFF2-40B4-BE49-F238E27FC236}">
                <a16:creationId xmlns:a16="http://schemas.microsoft.com/office/drawing/2014/main" id="{5D3808AE-00DB-6117-ED87-30795742C9A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78" name="矩形 77">
            <a:hlinkClick r:id="rId31" action="ppaction://hlinksldjump"/>
            <a:extLst>
              <a:ext uri="{FF2B5EF4-FFF2-40B4-BE49-F238E27FC236}">
                <a16:creationId xmlns:a16="http://schemas.microsoft.com/office/drawing/2014/main" id="{5AA85B8A-D882-4B4C-E451-0EEB286BFEF1}"/>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77" name="矩形 76">
            <a:hlinkClick r:id="rId31" action="ppaction://hlinksldjump"/>
            <a:extLst>
              <a:ext uri="{FF2B5EF4-FFF2-40B4-BE49-F238E27FC236}">
                <a16:creationId xmlns:a16="http://schemas.microsoft.com/office/drawing/2014/main" id="{C01CAFDD-483F-AB5D-97DA-5FC876484C88}"/>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76" name="矩形 75">
            <a:hlinkClick r:id="rId32" action="ppaction://hlinksldjump"/>
            <a:extLst>
              <a:ext uri="{FF2B5EF4-FFF2-40B4-BE49-F238E27FC236}">
                <a16:creationId xmlns:a16="http://schemas.microsoft.com/office/drawing/2014/main" id="{A64D289C-8F27-BC8B-A8DF-B0DE1C0FEDA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75" name="矩形 74">
            <a:hlinkClick r:id="rId32" action="ppaction://hlinksldjump"/>
            <a:extLst>
              <a:ext uri="{FF2B5EF4-FFF2-40B4-BE49-F238E27FC236}">
                <a16:creationId xmlns:a16="http://schemas.microsoft.com/office/drawing/2014/main" id="{7DBF5E0A-99EF-CEAC-ED14-78AD8B527EB7}"/>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74" name="矩形 73">
            <a:hlinkClick r:id="rId32" action="ppaction://hlinksldjump"/>
            <a:extLst>
              <a:ext uri="{FF2B5EF4-FFF2-40B4-BE49-F238E27FC236}">
                <a16:creationId xmlns:a16="http://schemas.microsoft.com/office/drawing/2014/main" id="{F8A83AEE-F97E-B9C2-CC7B-5B423944F3CF}"/>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3" name="矩形 72">
            <a:hlinkClick r:id="rId33" action="ppaction://hlinksldjump"/>
            <a:extLst>
              <a:ext uri="{FF2B5EF4-FFF2-40B4-BE49-F238E27FC236}">
                <a16:creationId xmlns:a16="http://schemas.microsoft.com/office/drawing/2014/main" id="{13B34E59-241B-6A96-C5DC-CC729033650F}"/>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72" name="矩形 71">
            <a:hlinkClick r:id="rId33" action="ppaction://hlinksldjump"/>
            <a:extLst>
              <a:ext uri="{FF2B5EF4-FFF2-40B4-BE49-F238E27FC236}">
                <a16:creationId xmlns:a16="http://schemas.microsoft.com/office/drawing/2014/main" id="{DAB01A54-34F1-5A83-246C-2F2E479B30E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71" name="矩形 70">
            <a:hlinkClick r:id="rId33" action="ppaction://hlinksldjump"/>
            <a:extLst>
              <a:ext uri="{FF2B5EF4-FFF2-40B4-BE49-F238E27FC236}">
                <a16:creationId xmlns:a16="http://schemas.microsoft.com/office/drawing/2014/main" id="{635D8327-BEEF-E848-6949-15E4BCB1B2E8}"/>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0" name="矩形 69">
            <a:extLst>
              <a:ext uri="{FF2B5EF4-FFF2-40B4-BE49-F238E27FC236}">
                <a16:creationId xmlns:a16="http://schemas.microsoft.com/office/drawing/2014/main" id="{3C853B73-3020-ED94-461D-D084E1A4AD87}"/>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9" name="矩形 68">
            <a:hlinkClick r:id="rId34" action="ppaction://hlinksldjump"/>
            <a:extLst>
              <a:ext uri="{FF2B5EF4-FFF2-40B4-BE49-F238E27FC236}">
                <a16:creationId xmlns:a16="http://schemas.microsoft.com/office/drawing/2014/main" id="{D1D3B61C-2BCB-D695-3025-C570160BF05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68" name="矩形 67">
            <a:hlinkClick r:id="rId34" action="ppaction://hlinksldjump"/>
            <a:extLst>
              <a:ext uri="{FF2B5EF4-FFF2-40B4-BE49-F238E27FC236}">
                <a16:creationId xmlns:a16="http://schemas.microsoft.com/office/drawing/2014/main" id="{092A12CF-ABF4-8192-5A9E-E2839DBBCA5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Introduction</a:t>
            </a:r>
          </a:p>
        </p:txBody>
      </p:sp>
      <p:sp>
        <p:nvSpPr>
          <p:cNvPr id="67" name="矩形 66">
            <a:hlinkClick r:id="rId34" action="ppaction://hlinksldjump"/>
            <a:extLst>
              <a:ext uri="{FF2B5EF4-FFF2-40B4-BE49-F238E27FC236}">
                <a16:creationId xmlns:a16="http://schemas.microsoft.com/office/drawing/2014/main" id="{56D38E2E-D4AC-51B7-DE7A-12D5730D971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66" name="矩形 65">
            <a:hlinkClick r:id="rId35" action="ppaction://hlinksldjump"/>
            <a:extLst>
              <a:ext uri="{FF2B5EF4-FFF2-40B4-BE49-F238E27FC236}">
                <a16:creationId xmlns:a16="http://schemas.microsoft.com/office/drawing/2014/main" id="{948F5FBF-D4B8-8F12-1D8A-CF1A01D0DE7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65" name="矩形 64">
            <a:hlinkClick r:id="rId35" action="ppaction://hlinksldjump"/>
            <a:extLst>
              <a:ext uri="{FF2B5EF4-FFF2-40B4-BE49-F238E27FC236}">
                <a16:creationId xmlns:a16="http://schemas.microsoft.com/office/drawing/2014/main" id="{E6810BB4-65B5-759C-4B15-9C429AD57BF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64" name="矩形 63">
            <a:hlinkClick r:id="rId35" action="ppaction://hlinksldjump"/>
            <a:extLst>
              <a:ext uri="{FF2B5EF4-FFF2-40B4-BE49-F238E27FC236}">
                <a16:creationId xmlns:a16="http://schemas.microsoft.com/office/drawing/2014/main" id="{B6856CD2-F7D4-EB33-6068-1CE24E467D2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03FF0623-152B-6FDA-E0C0-248EEC0D622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2" name="矩形 61">
            <a:hlinkClick r:id="rId36" action="ppaction://hlinksldjump"/>
            <a:extLst>
              <a:ext uri="{FF2B5EF4-FFF2-40B4-BE49-F238E27FC236}">
                <a16:creationId xmlns:a16="http://schemas.microsoft.com/office/drawing/2014/main" id="{D91D2A05-8513-B296-29A9-6B504C061F09}"/>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9931F76C-AC85-11DC-E379-4BC59779F0C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3E150EDD-B8C9-7920-ACDB-A24A9E484113}"/>
              </a:ext>
            </a:extLst>
          </p:cNvPr>
          <p:cNvSpPr>
            <a:spLocks noGrp="1"/>
          </p:cNvSpPr>
          <p:nvPr>
            <p:ph type="title"/>
            <p:custDataLst>
              <p:tags r:id="rId27"/>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36261275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extLst>
              <p:ext uri="{D42A27DB-BD31-4B8C-83A1-F6EECF244321}">
                <p14:modId xmlns:p14="http://schemas.microsoft.com/office/powerpoint/2010/main" val="948903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6275" y="6046406"/>
            <a:ext cx="10839449" cy="777876"/>
          </a:xfrm>
        </p:spPr>
        <p:txBody>
          <a:bodyPr>
            <a:noAutofit/>
          </a:bodyPr>
          <a:lstStyle/>
          <a:p>
            <a:r>
              <a:rPr lang="zh-CN" altLang="en-US" sz="2000" dirty="0"/>
              <a:t>灰色框显示代理在探索过程中观察到的场景。 其他框显示了各种类型的问题解答任务。 除了根据情景记忆回答问题的任务外，代理一旦收集到足够的信息来回答问题，就会停止探索</a:t>
            </a:r>
            <a:endParaRPr lang="en-US" sz="2000"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5"/>
          <a:stretch>
            <a:fillRect/>
          </a:stretch>
        </p:blipFill>
        <p:spPr>
          <a:xfrm>
            <a:off x="1371600" y="1367442"/>
            <a:ext cx="8986838" cy="4454523"/>
          </a:xfrm>
          <a:prstGeom prst="rect">
            <a:avLst/>
          </a:prstGeom>
        </p:spPr>
      </p:pic>
    </p:spTree>
    <p:extLst>
      <p:ext uri="{BB962C8B-B14F-4D97-AF65-F5344CB8AC3E}">
        <p14:creationId xmlns:p14="http://schemas.microsoft.com/office/powerpoint/2010/main" val="22033621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extLst>
              <p:ext uri="{D42A27DB-BD31-4B8C-83A1-F6EECF244321}">
                <p14:modId xmlns:p14="http://schemas.microsoft.com/office/powerpoint/2010/main" val="3137121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a:t>对于 </a:t>
            </a:r>
            <a:r>
              <a:rPr lang="en-US" altLang="zh-CN"/>
              <a:t>EQA </a:t>
            </a:r>
            <a:r>
              <a:rPr lang="zh-CN" altLang="en-US"/>
              <a:t>任务，代理需要从第一人称视角探索环境，以收集回答给定问题所需的信息。 具有自主探索和决策能力的代理不仅要考虑采取哪些行动来探索环境，还要确定何时停止探索以回答问题。 现有工作侧重于不同类型的问题。 在本节中介绍现有的数据集，讨论相关方法，描述用于评估模型性能的指标，并解决此任务的剩余限制</a:t>
            </a:r>
            <a:endParaRPr lang="en-US" dirty="0"/>
          </a:p>
        </p:txBody>
      </p:sp>
    </p:spTree>
    <p:extLst>
      <p:ext uri="{BB962C8B-B14F-4D97-AF65-F5344CB8AC3E}">
        <p14:creationId xmlns:p14="http://schemas.microsoft.com/office/powerpoint/2010/main" val="1895621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6C9D66CC-7A9E-1D71-6DBF-1FCD19DD178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84" name="矩形 83">
            <a:hlinkClick r:id="rId29" action="ppaction://hlinksldjump"/>
            <a:extLst>
              <a:ext uri="{FF2B5EF4-FFF2-40B4-BE49-F238E27FC236}">
                <a16:creationId xmlns:a16="http://schemas.microsoft.com/office/drawing/2014/main" id="{5CF770BB-ABA2-5D67-51D7-2B23EC728319}"/>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83" name="矩形 82">
            <a:hlinkClick r:id="rId29" action="ppaction://hlinksldjump"/>
            <a:extLst>
              <a:ext uri="{FF2B5EF4-FFF2-40B4-BE49-F238E27FC236}">
                <a16:creationId xmlns:a16="http://schemas.microsoft.com/office/drawing/2014/main" id="{E255E539-81E4-CA89-9872-0F786AACC7D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2" name="矩形 81">
            <a:hlinkClick r:id="rId30" action="ppaction://hlinksldjump"/>
            <a:extLst>
              <a:ext uri="{FF2B5EF4-FFF2-40B4-BE49-F238E27FC236}">
                <a16:creationId xmlns:a16="http://schemas.microsoft.com/office/drawing/2014/main" id="{88926B3B-9E5E-E433-AD68-7CF9D39EBE7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81" name="矩形 80">
            <a:hlinkClick r:id="rId30" action="ppaction://hlinksldjump"/>
            <a:extLst>
              <a:ext uri="{FF2B5EF4-FFF2-40B4-BE49-F238E27FC236}">
                <a16:creationId xmlns:a16="http://schemas.microsoft.com/office/drawing/2014/main" id="{0FC5C72C-C6E8-DED6-523E-A80E1C8011D2}"/>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80" name="矩形 79">
            <a:hlinkClick r:id="rId30" action="ppaction://hlinksldjump"/>
            <a:extLst>
              <a:ext uri="{FF2B5EF4-FFF2-40B4-BE49-F238E27FC236}">
                <a16:creationId xmlns:a16="http://schemas.microsoft.com/office/drawing/2014/main" id="{40959652-5863-5730-EA9B-80AC33F8277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79" name="矩形 78">
            <a:hlinkClick r:id="rId31" action="ppaction://hlinksldjump"/>
            <a:extLst>
              <a:ext uri="{FF2B5EF4-FFF2-40B4-BE49-F238E27FC236}">
                <a16:creationId xmlns:a16="http://schemas.microsoft.com/office/drawing/2014/main" id="{CA34C63C-61C6-0F10-3514-84E6E747FCB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78" name="矩形 77">
            <a:hlinkClick r:id="rId31" action="ppaction://hlinksldjump"/>
            <a:extLst>
              <a:ext uri="{FF2B5EF4-FFF2-40B4-BE49-F238E27FC236}">
                <a16:creationId xmlns:a16="http://schemas.microsoft.com/office/drawing/2014/main" id="{C6BA6865-7D9B-B01D-786B-BBC04133E31F}"/>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77" name="矩形 76">
            <a:hlinkClick r:id="rId31" action="ppaction://hlinksldjump"/>
            <a:extLst>
              <a:ext uri="{FF2B5EF4-FFF2-40B4-BE49-F238E27FC236}">
                <a16:creationId xmlns:a16="http://schemas.microsoft.com/office/drawing/2014/main" id="{A392D732-C22F-5546-7E9B-16B5FFB8297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76" name="矩形 75">
            <a:hlinkClick r:id="rId32" action="ppaction://hlinksldjump"/>
            <a:extLst>
              <a:ext uri="{FF2B5EF4-FFF2-40B4-BE49-F238E27FC236}">
                <a16:creationId xmlns:a16="http://schemas.microsoft.com/office/drawing/2014/main" id="{7AC25BA3-500B-C624-B58F-E68B79EDD7E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75" name="矩形 74">
            <a:hlinkClick r:id="rId32" action="ppaction://hlinksldjump"/>
            <a:extLst>
              <a:ext uri="{FF2B5EF4-FFF2-40B4-BE49-F238E27FC236}">
                <a16:creationId xmlns:a16="http://schemas.microsoft.com/office/drawing/2014/main" id="{1AFA575D-BE57-B7AF-3C5D-2C47BDF2AF03}"/>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74" name="矩形 73">
            <a:hlinkClick r:id="rId32" action="ppaction://hlinksldjump"/>
            <a:extLst>
              <a:ext uri="{FF2B5EF4-FFF2-40B4-BE49-F238E27FC236}">
                <a16:creationId xmlns:a16="http://schemas.microsoft.com/office/drawing/2014/main" id="{DBD66C0C-9F84-4C28-4297-041C95E49E6E}"/>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3" name="矩形 72">
            <a:extLst>
              <a:ext uri="{FF2B5EF4-FFF2-40B4-BE49-F238E27FC236}">
                <a16:creationId xmlns:a16="http://schemas.microsoft.com/office/drawing/2014/main" id="{1D0FE4C1-5AB9-B168-5A55-2564DF68759E}"/>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2" name="矩形 71">
            <a:hlinkClick r:id="rId33" action="ppaction://hlinksldjump"/>
            <a:extLst>
              <a:ext uri="{FF2B5EF4-FFF2-40B4-BE49-F238E27FC236}">
                <a16:creationId xmlns:a16="http://schemas.microsoft.com/office/drawing/2014/main" id="{98BD3255-1B90-F7EA-9003-24DAFCCDBF7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71" name="矩形 70">
            <a:hlinkClick r:id="rId33" action="ppaction://hlinksldjump"/>
            <a:extLst>
              <a:ext uri="{FF2B5EF4-FFF2-40B4-BE49-F238E27FC236}">
                <a16:creationId xmlns:a16="http://schemas.microsoft.com/office/drawing/2014/main" id="{1363D4BE-E3CF-2FA3-F81D-62307C7EA4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err="1">
                <a:solidFill>
                  <a:schemeClr val="tx1"/>
                </a:solidFill>
              </a:rPr>
              <a:t>DataSets</a:t>
            </a:r>
            <a:endParaRPr lang="en-US" sz="1600" b="1" dirty="0">
              <a:solidFill>
                <a:schemeClr val="tx1"/>
              </a:solidFill>
            </a:endParaRPr>
          </a:p>
        </p:txBody>
      </p:sp>
      <p:sp>
        <p:nvSpPr>
          <p:cNvPr id="70" name="矩形 69">
            <a:hlinkClick r:id="rId33" action="ppaction://hlinksldjump"/>
            <a:extLst>
              <a:ext uri="{FF2B5EF4-FFF2-40B4-BE49-F238E27FC236}">
                <a16:creationId xmlns:a16="http://schemas.microsoft.com/office/drawing/2014/main" id="{D3B0E1D3-D5CE-3F93-403D-C69B9F895B8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69" name="矩形 68">
            <a:hlinkClick r:id="rId34" action="ppaction://hlinksldjump"/>
            <a:extLst>
              <a:ext uri="{FF2B5EF4-FFF2-40B4-BE49-F238E27FC236}">
                <a16:creationId xmlns:a16="http://schemas.microsoft.com/office/drawing/2014/main" id="{BCFE029D-91FC-B24C-B7CF-934CF40A4F5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68" name="矩形 67">
            <a:hlinkClick r:id="rId34" action="ppaction://hlinksldjump"/>
            <a:extLst>
              <a:ext uri="{FF2B5EF4-FFF2-40B4-BE49-F238E27FC236}">
                <a16:creationId xmlns:a16="http://schemas.microsoft.com/office/drawing/2014/main" id="{792578C3-7CF5-6C4F-3350-34148FEB614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34" action="ppaction://hlinksldjump"/>
            <a:extLst>
              <a:ext uri="{FF2B5EF4-FFF2-40B4-BE49-F238E27FC236}">
                <a16:creationId xmlns:a16="http://schemas.microsoft.com/office/drawing/2014/main" id="{BADA9A28-1CDD-053B-9543-CE451AB59AD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66" name="矩形 65">
            <a:hlinkClick r:id="rId35" action="ppaction://hlinksldjump"/>
            <a:extLst>
              <a:ext uri="{FF2B5EF4-FFF2-40B4-BE49-F238E27FC236}">
                <a16:creationId xmlns:a16="http://schemas.microsoft.com/office/drawing/2014/main" id="{65C15538-05E2-F06E-0C0B-93DE39638B1F}"/>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65" name="矩形 64">
            <a:hlinkClick r:id="rId35" action="ppaction://hlinksldjump"/>
            <a:extLst>
              <a:ext uri="{FF2B5EF4-FFF2-40B4-BE49-F238E27FC236}">
                <a16:creationId xmlns:a16="http://schemas.microsoft.com/office/drawing/2014/main" id="{B51782DE-CCE7-AF93-83AD-63547BB5B0CF}"/>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64" name="矩形 63">
            <a:hlinkClick r:id="rId35" action="ppaction://hlinksldjump"/>
            <a:extLst>
              <a:ext uri="{FF2B5EF4-FFF2-40B4-BE49-F238E27FC236}">
                <a16:creationId xmlns:a16="http://schemas.microsoft.com/office/drawing/2014/main" id="{6229FF1E-294C-A0A1-C539-A2C660962A1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11003FB3-2036-2E74-CCC2-298B075087C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2" name="矩形 61">
            <a:hlinkClick r:id="rId36" action="ppaction://hlinksldjump"/>
            <a:extLst>
              <a:ext uri="{FF2B5EF4-FFF2-40B4-BE49-F238E27FC236}">
                <a16:creationId xmlns:a16="http://schemas.microsoft.com/office/drawing/2014/main" id="{09B3BA0F-15CC-8253-71D0-DEC1191DE289}"/>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CF7ABA54-02CD-2F22-C68E-84A941F04968}"/>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6CEC5BE5-86DA-E0F0-CE52-AC55813A4274}"/>
              </a:ext>
            </a:extLst>
          </p:cNvPr>
          <p:cNvSpPr>
            <a:spLocks noGrp="1"/>
          </p:cNvSpPr>
          <p:nvPr>
            <p:ph type="title"/>
            <p:custDataLst>
              <p:tags r:id="rId27"/>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1754153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38067828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086225"/>
            <a:ext cx="10515600" cy="2425701"/>
          </a:xfrm>
        </p:spPr>
        <p:txBody>
          <a:bodyPr/>
          <a:lstStyle/>
          <a:p>
            <a:r>
              <a:rPr lang="zh-CN" altLang="en-US" dirty="0"/>
              <a:t>不同 </a:t>
            </a:r>
            <a:r>
              <a:rPr lang="en-US" altLang="zh-CN" dirty="0"/>
              <a:t>EQA </a:t>
            </a:r>
            <a:r>
              <a:rPr lang="zh-CN" altLang="en-US" dirty="0"/>
              <a:t>数据集的比较</a:t>
            </a:r>
            <a:endParaRPr lang="en-US" altLang="zh-CN" dirty="0"/>
          </a:p>
          <a:p>
            <a:r>
              <a:rPr lang="zh-CN" altLang="en-US" dirty="0"/>
              <a:t>在真实环境中进行机器人实验通常受到场景和机器人硬件的限制。 作为虚拟实验平台，模拟器为构建具身问答数据集提供了合适的环境条件。 在模拟器中创建的数据集上训练和测试模型可以显著降低实验成本，并提高在真实机器上部署模型的成功率</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5"/>
          <a:stretch>
            <a:fillRect/>
          </a:stretch>
        </p:blipFill>
        <p:spPr>
          <a:xfrm>
            <a:off x="0" y="1447552"/>
            <a:ext cx="12192000" cy="2162649"/>
          </a:xfrm>
          <a:prstGeom prst="rect">
            <a:avLst/>
          </a:prstGeom>
        </p:spPr>
      </p:pic>
    </p:spTree>
    <p:extLst>
      <p:ext uri="{BB962C8B-B14F-4D97-AF65-F5344CB8AC3E}">
        <p14:creationId xmlns:p14="http://schemas.microsoft.com/office/powerpoint/2010/main" val="32383181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3481024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——EQA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EQA v1 </a:t>
            </a:r>
            <a:r>
              <a:rPr lang="zh-CN" altLang="en-US" dirty="0"/>
              <a:t>是第一个为 </a:t>
            </a:r>
            <a:r>
              <a:rPr lang="en-US" altLang="zh-CN" dirty="0"/>
              <a:t>EQA </a:t>
            </a:r>
            <a:r>
              <a:rPr lang="zh-CN" altLang="en-US" dirty="0"/>
              <a:t>设计的数据集。 </a:t>
            </a:r>
            <a:r>
              <a:rPr lang="en-US" altLang="zh-CN" dirty="0"/>
              <a:t>EQA v1 </a:t>
            </a:r>
            <a:r>
              <a:rPr lang="zh-CN" altLang="en-US" dirty="0"/>
              <a:t>建立在 </a:t>
            </a:r>
            <a:r>
              <a:rPr lang="en-US" altLang="zh-CN" dirty="0"/>
              <a:t>House3D </a:t>
            </a:r>
            <a:r>
              <a:rPr lang="zh-CN" altLang="en-US" dirty="0"/>
              <a:t>模拟器中来自 </a:t>
            </a:r>
            <a:r>
              <a:rPr lang="en-US" altLang="zh-CN" dirty="0"/>
              <a:t>SUNCG </a:t>
            </a:r>
            <a:r>
              <a:rPr lang="zh-CN" altLang="en-US" dirty="0"/>
              <a:t>数据集的合成 </a:t>
            </a:r>
            <a:r>
              <a:rPr lang="en-US" altLang="zh-CN" dirty="0"/>
              <a:t>3D </a:t>
            </a:r>
            <a:r>
              <a:rPr lang="zh-CN" altLang="en-US" dirty="0"/>
              <a:t>室内场景之上，包括四种类型的问题：位置、颜色、颜色房间和介词。 它拥有超过 </a:t>
            </a:r>
            <a:r>
              <a:rPr lang="en-US" altLang="zh-CN" dirty="0"/>
              <a:t>5,000 </a:t>
            </a:r>
            <a:r>
              <a:rPr lang="zh-CN" altLang="en-US" dirty="0"/>
              <a:t>个问题，分布在 </a:t>
            </a:r>
            <a:r>
              <a:rPr lang="en-US" altLang="zh-CN" dirty="0"/>
              <a:t>750 </a:t>
            </a:r>
            <a:r>
              <a:rPr lang="zh-CN" altLang="en-US" dirty="0"/>
              <a:t>多个环境中。 这些问题是通过功能程序执行构建的，使用模板来选择和组合基本操作</a:t>
            </a:r>
            <a:endParaRPr lang="en-US" dirty="0"/>
          </a:p>
        </p:txBody>
      </p:sp>
    </p:spTree>
    <p:extLst>
      <p:ext uri="{BB962C8B-B14F-4D97-AF65-F5344CB8AC3E}">
        <p14:creationId xmlns:p14="http://schemas.microsoft.com/office/powerpoint/2010/main" val="2868764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Tracked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639112" y="1825625"/>
            <a:ext cx="6714687" cy="4351338"/>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履带式机器人具有强大的越野能力和机动性，在农业、建筑和灾难救援方面展现出潜力。 履带系统提供了更大的地面接触面积，分散了机器人的重量，减少了在泥沙等软地形中陷入的风险。 此外，履带式机器人配备了强大的动力和悬挂系统，以保持在复杂地形上的稳定性和牵引力 。 因此，履带式机器人也被用于敏感领域，如军事领域</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由于履带系统的摩擦力大，履带式机器人通常能效低下。 此外，它们在平坦表面的移动速度比轮式机器人慢，灵活性和机动性也较差</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iRobot’s </a:t>
            </a:r>
            <a:r>
              <a:rPr lang="en-US" sz="1600" dirty="0" err="1"/>
              <a:t>PackBot</a:t>
            </a:r>
            <a:endParaRPr lang="en-US" sz="1600"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5"/>
          <a:stretch>
            <a:fillRect/>
          </a:stretch>
        </p:blipFill>
        <p:spPr>
          <a:xfrm>
            <a:off x="838200" y="1690688"/>
            <a:ext cx="3703641" cy="4427604"/>
          </a:xfrm>
          <a:prstGeom prst="rect">
            <a:avLst/>
          </a:prstGeom>
        </p:spPr>
      </p:pic>
    </p:spTree>
    <p:extLst>
      <p:ext uri="{BB962C8B-B14F-4D97-AF65-F5344CB8AC3E}">
        <p14:creationId xmlns:p14="http://schemas.microsoft.com/office/powerpoint/2010/main" val="2579075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2375086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——MT-EQA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 </a:t>
            </a:r>
            <a:r>
              <a:rPr lang="en-US" altLang="zh-CN" dirty="0"/>
              <a:t>EQA v1 </a:t>
            </a:r>
            <a:r>
              <a:rPr lang="zh-CN" altLang="en-US" dirty="0"/>
              <a:t>类似，</a:t>
            </a:r>
            <a:r>
              <a:rPr lang="en-US" altLang="zh-CN" dirty="0"/>
              <a:t>MT-EQA </a:t>
            </a:r>
            <a:r>
              <a:rPr lang="zh-CN" altLang="en-US" dirty="0"/>
              <a:t>是在 </a:t>
            </a:r>
            <a:r>
              <a:rPr lang="en-US" altLang="zh-CN" dirty="0"/>
              <a:t>House3D </a:t>
            </a:r>
            <a:r>
              <a:rPr lang="zh-CN" altLang="en-US" dirty="0"/>
              <a:t>中使用 </a:t>
            </a:r>
            <a:r>
              <a:rPr lang="en-US" altLang="zh-CN" dirty="0"/>
              <a:t>SUNCG </a:t>
            </a:r>
            <a:r>
              <a:rPr lang="zh-CN" altLang="en-US" dirty="0"/>
              <a:t>通过执行包含一些基本操作的功能程序构建的。 然而，它进一步将单一对象问答任务扩展到多对象设置。 设计了六种类型的问题，涉及多个对象之间颜色、距离和大小的比较。 该数据集包含 </a:t>
            </a:r>
            <a:r>
              <a:rPr lang="en-US" altLang="zh-CN" dirty="0"/>
              <a:t>588 </a:t>
            </a:r>
            <a:r>
              <a:rPr lang="zh-CN" altLang="en-US" dirty="0"/>
              <a:t>个环境中的 </a:t>
            </a:r>
            <a:r>
              <a:rPr lang="en-US" altLang="zh-CN" dirty="0"/>
              <a:t>19,287 </a:t>
            </a:r>
            <a:r>
              <a:rPr lang="zh-CN" altLang="en-US" dirty="0"/>
              <a:t>个问题</a:t>
            </a:r>
            <a:endParaRPr lang="en-US" dirty="0"/>
          </a:p>
        </p:txBody>
      </p:sp>
    </p:spTree>
    <p:extLst>
      <p:ext uri="{BB962C8B-B14F-4D97-AF65-F5344CB8AC3E}">
        <p14:creationId xmlns:p14="http://schemas.microsoft.com/office/powerpoint/2010/main" val="33228930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3457708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——MP3D-EQA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MP3D-EQA </a:t>
            </a:r>
            <a:r>
              <a:rPr lang="zh-CN" altLang="en-US" dirty="0"/>
              <a:t>是基于 </a:t>
            </a:r>
            <a:r>
              <a:rPr lang="en-US" altLang="zh-CN" dirty="0"/>
              <a:t>MINOS </a:t>
            </a:r>
            <a:r>
              <a:rPr lang="zh-CN" altLang="en-US" dirty="0"/>
              <a:t>开发的模拟器构建的，使用 </a:t>
            </a:r>
            <a:r>
              <a:rPr lang="en-US" altLang="zh-CN" dirty="0"/>
              <a:t>Matterport3D </a:t>
            </a:r>
            <a:r>
              <a:rPr lang="zh-CN" altLang="en-US" dirty="0"/>
              <a:t>数据集，将问答任务扩展到逼真的 </a:t>
            </a:r>
            <a:r>
              <a:rPr lang="en-US" altLang="zh-CN" dirty="0"/>
              <a:t>3D </a:t>
            </a:r>
            <a:r>
              <a:rPr lang="zh-CN" altLang="en-US" dirty="0"/>
              <a:t>环境。 参考 </a:t>
            </a:r>
            <a:r>
              <a:rPr lang="en-US" altLang="zh-CN" dirty="0"/>
              <a:t>EQA v1</a:t>
            </a:r>
            <a:r>
              <a:rPr lang="zh-CN" altLang="en-US" dirty="0"/>
              <a:t>，</a:t>
            </a:r>
            <a:r>
              <a:rPr lang="en-US" altLang="zh-CN" dirty="0"/>
              <a:t>MP3D-EQA </a:t>
            </a:r>
            <a:r>
              <a:rPr lang="zh-CN" altLang="en-US" dirty="0"/>
              <a:t>利用了三种类型的模板：位置、颜色和颜色房间，总共生成了 </a:t>
            </a:r>
            <a:r>
              <a:rPr lang="en-US" altLang="zh-CN" dirty="0"/>
              <a:t>83 </a:t>
            </a:r>
            <a:r>
              <a:rPr lang="zh-CN" altLang="en-US" dirty="0"/>
              <a:t>个家庭环境中的 </a:t>
            </a:r>
            <a:r>
              <a:rPr lang="en-US" altLang="zh-CN" dirty="0"/>
              <a:t>1,136 </a:t>
            </a:r>
            <a:r>
              <a:rPr lang="zh-CN" altLang="en-US" dirty="0"/>
              <a:t>个问题</a:t>
            </a:r>
            <a:endParaRPr lang="en-US" dirty="0"/>
          </a:p>
        </p:txBody>
      </p:sp>
    </p:spTree>
    <p:extLst>
      <p:ext uri="{BB962C8B-B14F-4D97-AF65-F5344CB8AC3E}">
        <p14:creationId xmlns:p14="http://schemas.microsoft.com/office/powerpoint/2010/main" val="38265303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33213633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——IQUAD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IQUAD V1 </a:t>
            </a:r>
            <a:r>
              <a:rPr lang="zh-CN" altLang="en-US" dirty="0"/>
              <a:t>是建立在 </a:t>
            </a:r>
            <a:r>
              <a:rPr lang="en-US" altLang="zh-CN" dirty="0"/>
              <a:t>AI2-THOR </a:t>
            </a:r>
            <a:r>
              <a:rPr lang="zh-CN" altLang="en-US" dirty="0"/>
              <a:t>之上的，包括三种类型的问题：存在、计数和空间关系。 它使用一组先验写下的模板来生成超过 </a:t>
            </a:r>
            <a:r>
              <a:rPr lang="en-US" altLang="zh-CN" dirty="0"/>
              <a:t>75,000 </a:t>
            </a:r>
            <a:r>
              <a:rPr lang="zh-CN" altLang="en-US" dirty="0"/>
              <a:t>个多项选择题，每个题目都伴随着一个独特的场景配置。 与其他数据集不同，回答 </a:t>
            </a:r>
            <a:r>
              <a:rPr lang="en-US" altLang="zh-CN" dirty="0"/>
              <a:t>IQUAD V1 </a:t>
            </a:r>
            <a:r>
              <a:rPr lang="zh-CN" altLang="en-US" dirty="0"/>
              <a:t>问题需要代理对可供性有很好的理解，并与动态环境进行交互</a:t>
            </a:r>
            <a:endParaRPr lang="en-US" dirty="0"/>
          </a:p>
        </p:txBody>
      </p:sp>
    </p:spTree>
    <p:extLst>
      <p:ext uri="{BB962C8B-B14F-4D97-AF65-F5344CB8AC3E}">
        <p14:creationId xmlns:p14="http://schemas.microsoft.com/office/powerpoint/2010/main" val="15411978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3435342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VideoNavQA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VideoNavQA</a:t>
            </a:r>
            <a:r>
              <a:rPr lang="en-US" altLang="zh-CN" dirty="0"/>
              <a:t> </a:t>
            </a:r>
            <a:r>
              <a:rPr lang="zh-CN" altLang="en-US" dirty="0"/>
              <a:t>将 </a:t>
            </a:r>
            <a:r>
              <a:rPr lang="en-US" altLang="zh-CN" dirty="0"/>
              <a:t>EQA </a:t>
            </a:r>
            <a:r>
              <a:rPr lang="zh-CN" altLang="en-US" dirty="0"/>
              <a:t>问题的视觉推理与导航方面分离。 在这项任务中，代理访问与探索轨迹相对应的视频，这些视频包含足够的信息来回答问题。 仍然参考 </a:t>
            </a:r>
            <a:r>
              <a:rPr lang="en-US" altLang="zh-CN" dirty="0"/>
              <a:t>EQA v1</a:t>
            </a:r>
            <a:r>
              <a:rPr lang="zh-CN" altLang="en-US" dirty="0"/>
              <a:t>，</a:t>
            </a:r>
            <a:r>
              <a:rPr lang="en-US" altLang="zh-CN" dirty="0" err="1"/>
              <a:t>VideoNavQA</a:t>
            </a:r>
            <a:r>
              <a:rPr lang="en-US" altLang="zh-CN" dirty="0"/>
              <a:t> </a:t>
            </a:r>
            <a:r>
              <a:rPr lang="zh-CN" altLang="en-US" dirty="0"/>
              <a:t>根据功能性、模板式表示生成问题。 它还渲染最短的轨迹来模拟接近最佳的导航路径，创建与代理探索环境时所看到的视频相对应的视频。 </a:t>
            </a:r>
            <a:r>
              <a:rPr lang="en-US" altLang="zh-CN" dirty="0" err="1"/>
              <a:t>VideoNavQA</a:t>
            </a:r>
            <a:r>
              <a:rPr lang="en-US" altLang="zh-CN" dirty="0"/>
              <a:t> </a:t>
            </a:r>
            <a:r>
              <a:rPr lang="zh-CN" altLang="en-US" dirty="0"/>
              <a:t>使用 </a:t>
            </a:r>
            <a:r>
              <a:rPr lang="en-US" altLang="zh-CN" dirty="0"/>
              <a:t>SUNCG </a:t>
            </a:r>
            <a:r>
              <a:rPr lang="zh-CN" altLang="en-US" dirty="0"/>
              <a:t>在 </a:t>
            </a:r>
            <a:r>
              <a:rPr lang="en-US" altLang="zh-CN" dirty="0"/>
              <a:t>House3D </a:t>
            </a:r>
            <a:r>
              <a:rPr lang="zh-CN" altLang="en-US" dirty="0"/>
              <a:t>环境中生成约 </a:t>
            </a:r>
            <a:r>
              <a:rPr lang="en-US" altLang="zh-CN" dirty="0"/>
              <a:t>101,000 </a:t>
            </a:r>
            <a:r>
              <a:rPr lang="zh-CN" altLang="en-US" dirty="0"/>
              <a:t>对视频和问题，涵盖了 </a:t>
            </a:r>
            <a:r>
              <a:rPr lang="en-US" altLang="zh-CN" dirty="0"/>
              <a:t>28 </a:t>
            </a:r>
            <a:r>
              <a:rPr lang="zh-CN" altLang="en-US" dirty="0"/>
              <a:t>种类型的问题，这些问题属于 </a:t>
            </a:r>
            <a:r>
              <a:rPr lang="en-US" altLang="zh-CN" dirty="0"/>
              <a:t>8 </a:t>
            </a:r>
            <a:r>
              <a:rPr lang="zh-CN" altLang="en-US" dirty="0"/>
              <a:t>个类别，例如存在、计数和定位</a:t>
            </a:r>
            <a:endParaRPr lang="en-US" dirty="0"/>
          </a:p>
        </p:txBody>
      </p:sp>
    </p:spTree>
    <p:extLst>
      <p:ext uri="{BB962C8B-B14F-4D97-AF65-F5344CB8AC3E}">
        <p14:creationId xmlns:p14="http://schemas.microsoft.com/office/powerpoint/2010/main" val="21655300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5358770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——SQA3D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SQA3D </a:t>
            </a:r>
            <a:r>
              <a:rPr lang="zh-CN" altLang="en-US" dirty="0"/>
              <a:t>简化了协议（仅 </a:t>
            </a:r>
            <a:r>
              <a:rPr lang="en-US" altLang="zh-CN" dirty="0"/>
              <a:t>QA</a:t>
            </a:r>
            <a:r>
              <a:rPr lang="zh-CN" altLang="en-US" dirty="0"/>
              <a:t>），同时仍然保留了基准化具体场景理解的功能，从而能够提出更复杂、更依赖知识的问题，并收集更大规模的数据。 具体而言，</a:t>
            </a:r>
            <a:r>
              <a:rPr lang="en-US" altLang="zh-CN" dirty="0"/>
              <a:t>SQA3D </a:t>
            </a:r>
            <a:r>
              <a:rPr lang="zh-CN" altLang="en-US" dirty="0"/>
              <a:t>提供了一个数据集，其中包含约 </a:t>
            </a:r>
            <a:r>
              <a:rPr lang="en-US" altLang="zh-CN" dirty="0"/>
              <a:t>6,800 </a:t>
            </a:r>
            <a:r>
              <a:rPr lang="zh-CN" altLang="en-US" dirty="0"/>
              <a:t>个独特场景、</a:t>
            </a:r>
            <a:r>
              <a:rPr lang="en-US" altLang="zh-CN" dirty="0"/>
              <a:t>20,400 </a:t>
            </a:r>
            <a:r>
              <a:rPr lang="zh-CN" altLang="en-US" dirty="0"/>
              <a:t>个描述以及针对这些场景的 </a:t>
            </a:r>
            <a:r>
              <a:rPr lang="en-US" altLang="zh-CN" dirty="0"/>
              <a:t>33,400 </a:t>
            </a:r>
            <a:r>
              <a:rPr lang="zh-CN" altLang="en-US" dirty="0"/>
              <a:t>个不同推理问题，这些问题基于 </a:t>
            </a:r>
            <a:r>
              <a:rPr lang="en-US" altLang="zh-CN" dirty="0" err="1"/>
              <a:t>ScanNet</a:t>
            </a:r>
            <a:r>
              <a:rPr lang="en-US" altLang="zh-CN" dirty="0"/>
              <a:t> </a:t>
            </a:r>
            <a:r>
              <a:rPr lang="zh-CN" altLang="en-US" dirty="0"/>
              <a:t>场景</a:t>
            </a:r>
            <a:endParaRPr lang="en-US" dirty="0"/>
          </a:p>
        </p:txBody>
      </p:sp>
    </p:spTree>
    <p:extLst>
      <p:ext uri="{BB962C8B-B14F-4D97-AF65-F5344CB8AC3E}">
        <p14:creationId xmlns:p14="http://schemas.microsoft.com/office/powerpoint/2010/main" val="11863220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986101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——K-EQA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与以前在问题中明确指定目标对象的 </a:t>
            </a:r>
            <a:r>
              <a:rPr lang="en-US" altLang="zh-CN" dirty="0"/>
              <a:t>dataset </a:t>
            </a:r>
            <a:r>
              <a:rPr lang="zh-CN" altLang="en-US" dirty="0"/>
              <a:t>不同，</a:t>
            </a:r>
            <a:r>
              <a:rPr lang="en-US" altLang="zh-CN" dirty="0"/>
              <a:t>K-EQA </a:t>
            </a:r>
            <a:r>
              <a:rPr lang="zh-CN" altLang="en-US" dirty="0"/>
              <a:t>具有包含逻辑子句和与知识相关的短语的复杂问题，需要先验知识才能回答。 它是在 </a:t>
            </a:r>
            <a:r>
              <a:rPr lang="en-US" altLang="zh-CN" dirty="0"/>
              <a:t>AI2Thor </a:t>
            </a:r>
            <a:r>
              <a:rPr lang="zh-CN" altLang="en-US" dirty="0"/>
              <a:t>中构建的，包括四种类型的问题：存在、计数、枚举和比较。 每个实体都映射到一个知识库，并进一步构建一个知识图。 在这项工作中，</a:t>
            </a:r>
            <a:r>
              <a:rPr lang="en-US" altLang="zh-CN" dirty="0"/>
              <a:t>IQA </a:t>
            </a:r>
            <a:r>
              <a:rPr lang="zh-CN" altLang="en-US" dirty="0"/>
              <a:t>和 </a:t>
            </a:r>
            <a:r>
              <a:rPr lang="en-US" altLang="zh-CN" dirty="0"/>
              <a:t>MT-EQA </a:t>
            </a:r>
            <a:r>
              <a:rPr lang="zh-CN" altLang="en-US" dirty="0"/>
              <a:t>中提供的模板被扩展到一组语法。 在指定对象和逻辑关系之后，引入了知识图、场景图等来生成问题并计算真实答案。 最终的 </a:t>
            </a:r>
            <a:r>
              <a:rPr lang="en-US" altLang="zh-CN" dirty="0"/>
              <a:t>K-EQA </a:t>
            </a:r>
            <a:r>
              <a:rPr lang="zh-CN" altLang="en-US" dirty="0"/>
              <a:t>数据集包含 </a:t>
            </a:r>
            <a:r>
              <a:rPr lang="en-US" altLang="zh-CN" dirty="0"/>
              <a:t>6000 </a:t>
            </a:r>
            <a:r>
              <a:rPr lang="zh-CN" altLang="en-US" dirty="0"/>
              <a:t>个不同环境设置下的 </a:t>
            </a:r>
            <a:r>
              <a:rPr lang="en-US" altLang="zh-CN" dirty="0"/>
              <a:t>60,000 </a:t>
            </a:r>
            <a:r>
              <a:rPr lang="zh-CN" altLang="en-US" dirty="0"/>
              <a:t>个问题</a:t>
            </a:r>
            <a:endParaRPr lang="en-US" dirty="0"/>
          </a:p>
        </p:txBody>
      </p:sp>
    </p:spTree>
    <p:extLst>
      <p:ext uri="{BB962C8B-B14F-4D97-AF65-F5344CB8AC3E}">
        <p14:creationId xmlns:p14="http://schemas.microsoft.com/office/powerpoint/2010/main" val="27660728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3041542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OpenEQA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OpenEQA</a:t>
            </a:r>
            <a:r>
              <a:rPr lang="en-US" altLang="zh-CN" dirty="0"/>
              <a:t> </a:t>
            </a:r>
            <a:r>
              <a:rPr lang="zh-CN" altLang="en-US" dirty="0"/>
              <a:t>是第一个用于 </a:t>
            </a:r>
            <a:r>
              <a:rPr lang="en-US" altLang="zh-CN" dirty="0"/>
              <a:t>EQA </a:t>
            </a:r>
            <a:r>
              <a:rPr lang="zh-CN" altLang="en-US" dirty="0"/>
              <a:t>的开放词汇量数据集，支持情景记忆和主动探索案例。 情景记忆 </a:t>
            </a:r>
            <a:r>
              <a:rPr lang="en-US" altLang="zh-CN" dirty="0"/>
              <a:t>EQA</a:t>
            </a:r>
            <a:r>
              <a:rPr lang="zh-CN" altLang="en-US" dirty="0"/>
              <a:t>（</a:t>
            </a:r>
            <a:r>
              <a:rPr lang="en-US" altLang="zh-CN" dirty="0"/>
              <a:t>EM-EQA</a:t>
            </a:r>
            <a:r>
              <a:rPr lang="zh-CN" altLang="en-US" dirty="0"/>
              <a:t>）任务涉及代理从其情景记忆中发展对环境的理解以回答问题，类似于 </a:t>
            </a:r>
            <a:r>
              <a:rPr lang="en-US" altLang="zh-CN" dirty="0" err="1"/>
              <a:t>VideoNavQA</a:t>
            </a:r>
            <a:r>
              <a:rPr lang="zh-CN" altLang="en-US" dirty="0"/>
              <a:t>。 在主动式 </a:t>
            </a:r>
            <a:r>
              <a:rPr lang="en-US" altLang="zh-CN" dirty="0"/>
              <a:t>EQA (A-EQA) </a:t>
            </a:r>
            <a:r>
              <a:rPr lang="zh-CN" altLang="en-US" dirty="0"/>
              <a:t>任务中，智能体通过采取探索性行动来收集必要的信息来回答问题。 使用 </a:t>
            </a:r>
            <a:r>
              <a:rPr lang="en-US" altLang="zh-CN" dirty="0" err="1"/>
              <a:t>ScanNet</a:t>
            </a:r>
            <a:r>
              <a:rPr lang="en-US" altLang="zh-CN" dirty="0"/>
              <a:t> </a:t>
            </a:r>
            <a:r>
              <a:rPr lang="zh-CN" altLang="en-US" dirty="0"/>
              <a:t>和 </a:t>
            </a:r>
            <a:r>
              <a:rPr lang="en-US" altLang="zh-CN" dirty="0"/>
              <a:t>HM3D</a:t>
            </a:r>
            <a:r>
              <a:rPr lang="zh-CN" altLang="en-US" dirty="0"/>
              <a:t>，人类标注者从 </a:t>
            </a:r>
            <a:r>
              <a:rPr lang="en-US" altLang="zh-CN" dirty="0"/>
              <a:t>Habitat </a:t>
            </a:r>
            <a:r>
              <a:rPr lang="zh-CN" altLang="en-US" dirty="0"/>
              <a:t>中超过 </a:t>
            </a:r>
            <a:r>
              <a:rPr lang="en-US" altLang="zh-CN" dirty="0"/>
              <a:t>180 </a:t>
            </a:r>
            <a:r>
              <a:rPr lang="zh-CN" altLang="en-US" dirty="0"/>
              <a:t>个现实世界环境中构建了超过 </a:t>
            </a:r>
            <a:r>
              <a:rPr lang="en-US" altLang="zh-CN" dirty="0"/>
              <a:t>1600 </a:t>
            </a:r>
            <a:r>
              <a:rPr lang="zh-CN" altLang="en-US" dirty="0"/>
              <a:t>个高质量问题</a:t>
            </a:r>
            <a:endParaRPr lang="en-US" dirty="0"/>
          </a:p>
        </p:txBody>
      </p:sp>
    </p:spTree>
    <p:extLst>
      <p:ext uri="{BB962C8B-B14F-4D97-AF65-F5344CB8AC3E}">
        <p14:creationId xmlns:p14="http://schemas.microsoft.com/office/powerpoint/2010/main" val="46009156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2243231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——HM-EQA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利用 </a:t>
            </a:r>
            <a:r>
              <a:rPr lang="en-US" altLang="zh-CN" dirty="0"/>
              <a:t>GPT4-V</a:t>
            </a:r>
            <a:r>
              <a:rPr lang="zh-CN" altLang="en-US" dirty="0"/>
              <a:t>，</a:t>
            </a:r>
            <a:r>
              <a:rPr lang="en-US" altLang="zh-CN" dirty="0"/>
              <a:t>HM-EQA </a:t>
            </a:r>
            <a:r>
              <a:rPr lang="zh-CN" altLang="en-US" dirty="0"/>
              <a:t>在 </a:t>
            </a:r>
            <a:r>
              <a:rPr lang="en-US" altLang="zh-CN" dirty="0"/>
              <a:t>Habitat </a:t>
            </a:r>
            <a:r>
              <a:rPr lang="zh-CN" altLang="en-US" dirty="0"/>
              <a:t>模拟器中使用 </a:t>
            </a:r>
            <a:r>
              <a:rPr lang="en-US" altLang="zh-CN" dirty="0"/>
              <a:t>HM3D </a:t>
            </a:r>
            <a:r>
              <a:rPr lang="zh-CN" altLang="en-US" dirty="0"/>
              <a:t>构建。 它包含了 </a:t>
            </a:r>
            <a:r>
              <a:rPr lang="en-US" altLang="zh-CN" dirty="0"/>
              <a:t>267 </a:t>
            </a:r>
            <a:r>
              <a:rPr lang="zh-CN" altLang="en-US" dirty="0"/>
              <a:t>个不同场景的 </a:t>
            </a:r>
            <a:r>
              <a:rPr lang="en-US" altLang="zh-CN" dirty="0"/>
              <a:t>500 </a:t>
            </a:r>
            <a:r>
              <a:rPr lang="zh-CN" altLang="en-US" dirty="0"/>
              <a:t>个问题，这些问题可以大致分为识别、计数、存在、状态和位置。 为了保持一致性，每个问题都有四个多项选择</a:t>
            </a:r>
            <a:endParaRPr lang="en-US" dirty="0"/>
          </a:p>
        </p:txBody>
      </p:sp>
    </p:spTree>
    <p:extLst>
      <p:ext uri="{BB962C8B-B14F-4D97-AF65-F5344CB8AC3E}">
        <p14:creationId xmlns:p14="http://schemas.microsoft.com/office/powerpoint/2010/main" val="13230338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2634064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S-EQA </a:t>
            </a:r>
            <a:r>
              <a:rPr lang="zh-CN" altLang="en-US" dirty="0"/>
              <a:t>利用 </a:t>
            </a:r>
            <a:r>
              <a:rPr lang="en-US" altLang="zh-CN" dirty="0"/>
              <a:t>GPT-4 </a:t>
            </a:r>
            <a:r>
              <a:rPr lang="zh-CN" altLang="en-US" dirty="0"/>
              <a:t>在 </a:t>
            </a:r>
            <a:r>
              <a:rPr lang="en-US" altLang="zh-CN" dirty="0" err="1"/>
              <a:t>VirtualHome</a:t>
            </a:r>
            <a:r>
              <a:rPr lang="en-US" altLang="zh-CN" dirty="0"/>
              <a:t> </a:t>
            </a:r>
            <a:r>
              <a:rPr lang="zh-CN" altLang="en-US" dirty="0"/>
              <a:t>中进行数据生成，并采用余弦相似度计算来决定是否保留生成的数据，从而提高数据集的多样性。 在 </a:t>
            </a:r>
            <a:r>
              <a:rPr lang="en-US" altLang="zh-CN" dirty="0"/>
              <a:t>S-EQA </a:t>
            </a:r>
            <a:r>
              <a:rPr lang="zh-CN" altLang="en-US" dirty="0"/>
              <a:t>中，回答问题需要评估一系列共识对象和状态，以得出存在性的“是</a:t>
            </a:r>
            <a:r>
              <a:rPr lang="en-US" altLang="zh-CN" dirty="0"/>
              <a:t>/</a:t>
            </a:r>
            <a:r>
              <a:rPr lang="zh-CN" altLang="en-US" dirty="0"/>
              <a:t>否”答案</a:t>
            </a:r>
            <a:endParaRPr lang="en-US" dirty="0"/>
          </a:p>
        </p:txBody>
      </p:sp>
    </p:spTree>
    <p:extLst>
      <p:ext uri="{BB962C8B-B14F-4D97-AF65-F5344CB8AC3E}">
        <p14:creationId xmlns:p14="http://schemas.microsoft.com/office/powerpoint/2010/main" val="535600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6BF63682-164B-5411-EE0C-1A418D6AC964}"/>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84" name="矩形 83">
            <a:hlinkClick r:id="rId29" action="ppaction://hlinksldjump"/>
            <a:extLst>
              <a:ext uri="{FF2B5EF4-FFF2-40B4-BE49-F238E27FC236}">
                <a16:creationId xmlns:a16="http://schemas.microsoft.com/office/drawing/2014/main" id="{C14EF91B-4AD5-DBEF-C6FC-5E2050B5D85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83" name="矩形 82">
            <a:hlinkClick r:id="rId29" action="ppaction://hlinksldjump"/>
            <a:extLst>
              <a:ext uri="{FF2B5EF4-FFF2-40B4-BE49-F238E27FC236}">
                <a16:creationId xmlns:a16="http://schemas.microsoft.com/office/drawing/2014/main" id="{8D90540F-B7BD-3504-AE82-BE690A9F071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2" name="矩形 81">
            <a:hlinkClick r:id="rId30" action="ppaction://hlinksldjump"/>
            <a:extLst>
              <a:ext uri="{FF2B5EF4-FFF2-40B4-BE49-F238E27FC236}">
                <a16:creationId xmlns:a16="http://schemas.microsoft.com/office/drawing/2014/main" id="{64F0F759-ED06-C1A5-4F21-6F8CA6A0D01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81" name="矩形 80">
            <a:hlinkClick r:id="rId30" action="ppaction://hlinksldjump"/>
            <a:extLst>
              <a:ext uri="{FF2B5EF4-FFF2-40B4-BE49-F238E27FC236}">
                <a16:creationId xmlns:a16="http://schemas.microsoft.com/office/drawing/2014/main" id="{3BAD8370-6655-E305-ACFA-89081B605FC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80" name="矩形 79">
            <a:hlinkClick r:id="rId30" action="ppaction://hlinksldjump"/>
            <a:extLst>
              <a:ext uri="{FF2B5EF4-FFF2-40B4-BE49-F238E27FC236}">
                <a16:creationId xmlns:a16="http://schemas.microsoft.com/office/drawing/2014/main" id="{2AB1A1C6-0AB2-1C4C-4D99-3E827453A09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79" name="矩形 78">
            <a:hlinkClick r:id="rId31" action="ppaction://hlinksldjump"/>
            <a:extLst>
              <a:ext uri="{FF2B5EF4-FFF2-40B4-BE49-F238E27FC236}">
                <a16:creationId xmlns:a16="http://schemas.microsoft.com/office/drawing/2014/main" id="{2105DE9C-667D-7ACA-BFF1-D89A52DD672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78" name="矩形 77">
            <a:hlinkClick r:id="rId31" action="ppaction://hlinksldjump"/>
            <a:extLst>
              <a:ext uri="{FF2B5EF4-FFF2-40B4-BE49-F238E27FC236}">
                <a16:creationId xmlns:a16="http://schemas.microsoft.com/office/drawing/2014/main" id="{2E7593DD-60B5-03D0-C14C-638F4BEB23A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77" name="矩形 76">
            <a:hlinkClick r:id="rId31" action="ppaction://hlinksldjump"/>
            <a:extLst>
              <a:ext uri="{FF2B5EF4-FFF2-40B4-BE49-F238E27FC236}">
                <a16:creationId xmlns:a16="http://schemas.microsoft.com/office/drawing/2014/main" id="{5C8A3DF3-D76D-C1AA-109C-0721DE9CE13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76" name="矩形 75">
            <a:extLst>
              <a:ext uri="{FF2B5EF4-FFF2-40B4-BE49-F238E27FC236}">
                <a16:creationId xmlns:a16="http://schemas.microsoft.com/office/drawing/2014/main" id="{1126E6BE-56AD-1CD1-5C44-527DDBD892B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5" name="矩形 74">
            <a:hlinkClick r:id="rId32" action="ppaction://hlinksldjump"/>
            <a:extLst>
              <a:ext uri="{FF2B5EF4-FFF2-40B4-BE49-F238E27FC236}">
                <a16:creationId xmlns:a16="http://schemas.microsoft.com/office/drawing/2014/main" id="{C174811F-7FAD-29D0-59B8-147CC2D7CD74}"/>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74" name="矩形 73">
            <a:hlinkClick r:id="rId32" action="ppaction://hlinksldjump"/>
            <a:extLst>
              <a:ext uri="{FF2B5EF4-FFF2-40B4-BE49-F238E27FC236}">
                <a16:creationId xmlns:a16="http://schemas.microsoft.com/office/drawing/2014/main" id="{1E975B94-9A49-FC93-B52C-D7395BDB5D92}"/>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Methods</a:t>
            </a:r>
          </a:p>
        </p:txBody>
      </p:sp>
      <p:sp>
        <p:nvSpPr>
          <p:cNvPr id="73" name="矩形 72">
            <a:hlinkClick r:id="rId32" action="ppaction://hlinksldjump"/>
            <a:extLst>
              <a:ext uri="{FF2B5EF4-FFF2-40B4-BE49-F238E27FC236}">
                <a16:creationId xmlns:a16="http://schemas.microsoft.com/office/drawing/2014/main" id="{4332D4B7-6865-F071-448D-6169E2796FB8}"/>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2" name="矩形 71">
            <a:hlinkClick r:id="rId33" action="ppaction://hlinksldjump"/>
            <a:extLst>
              <a:ext uri="{FF2B5EF4-FFF2-40B4-BE49-F238E27FC236}">
                <a16:creationId xmlns:a16="http://schemas.microsoft.com/office/drawing/2014/main" id="{34046ADC-1494-8607-9011-3BE47C5DE0EB}"/>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71" name="矩形 70">
            <a:hlinkClick r:id="rId33" action="ppaction://hlinksldjump"/>
            <a:extLst>
              <a:ext uri="{FF2B5EF4-FFF2-40B4-BE49-F238E27FC236}">
                <a16:creationId xmlns:a16="http://schemas.microsoft.com/office/drawing/2014/main" id="{9DA5AE37-7AC5-B6B2-0933-FC05ACD97145}"/>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70" name="矩形 69">
            <a:hlinkClick r:id="rId33" action="ppaction://hlinksldjump"/>
            <a:extLst>
              <a:ext uri="{FF2B5EF4-FFF2-40B4-BE49-F238E27FC236}">
                <a16:creationId xmlns:a16="http://schemas.microsoft.com/office/drawing/2014/main" id="{91543985-CBC4-B93D-44E5-D0E12C7FAF6F}"/>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69" name="矩形 68">
            <a:hlinkClick r:id="rId34" action="ppaction://hlinksldjump"/>
            <a:extLst>
              <a:ext uri="{FF2B5EF4-FFF2-40B4-BE49-F238E27FC236}">
                <a16:creationId xmlns:a16="http://schemas.microsoft.com/office/drawing/2014/main" id="{D0154D27-D80F-5AD4-CBCA-9ABAAF69D07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68" name="矩形 67">
            <a:hlinkClick r:id="rId34" action="ppaction://hlinksldjump"/>
            <a:extLst>
              <a:ext uri="{FF2B5EF4-FFF2-40B4-BE49-F238E27FC236}">
                <a16:creationId xmlns:a16="http://schemas.microsoft.com/office/drawing/2014/main" id="{3936266C-D390-98A8-65B2-08EB2659EC8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34" action="ppaction://hlinksldjump"/>
            <a:extLst>
              <a:ext uri="{FF2B5EF4-FFF2-40B4-BE49-F238E27FC236}">
                <a16:creationId xmlns:a16="http://schemas.microsoft.com/office/drawing/2014/main" id="{C2BC7D4C-8174-C140-3A9D-F10957198F97}"/>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66" name="矩形 65">
            <a:hlinkClick r:id="rId35" action="ppaction://hlinksldjump"/>
            <a:extLst>
              <a:ext uri="{FF2B5EF4-FFF2-40B4-BE49-F238E27FC236}">
                <a16:creationId xmlns:a16="http://schemas.microsoft.com/office/drawing/2014/main" id="{F27DBFB8-13D4-07E4-39CA-810C366C6070}"/>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65" name="矩形 64">
            <a:hlinkClick r:id="rId35" action="ppaction://hlinksldjump"/>
            <a:extLst>
              <a:ext uri="{FF2B5EF4-FFF2-40B4-BE49-F238E27FC236}">
                <a16:creationId xmlns:a16="http://schemas.microsoft.com/office/drawing/2014/main" id="{71D03A65-E1BB-0D05-A200-D52E8DD25C6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64" name="矩形 63">
            <a:hlinkClick r:id="rId35" action="ppaction://hlinksldjump"/>
            <a:extLst>
              <a:ext uri="{FF2B5EF4-FFF2-40B4-BE49-F238E27FC236}">
                <a16:creationId xmlns:a16="http://schemas.microsoft.com/office/drawing/2014/main" id="{32C8A26A-43CE-59E7-17DF-36E05ED36BC0}"/>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755C5695-59A7-E6DE-7E52-97D39595E978}"/>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2" name="矩形 61">
            <a:hlinkClick r:id="rId36" action="ppaction://hlinksldjump"/>
            <a:extLst>
              <a:ext uri="{FF2B5EF4-FFF2-40B4-BE49-F238E27FC236}">
                <a16:creationId xmlns:a16="http://schemas.microsoft.com/office/drawing/2014/main" id="{B4905FFA-6F09-14CA-DC45-367C818598C1}"/>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0E439469-FBB4-F08C-8E83-63BB97BFD49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EA59CE2F-B6E9-0CA1-8C9E-8794A4C00773}"/>
              </a:ext>
            </a:extLst>
          </p:cNvPr>
          <p:cNvSpPr>
            <a:spLocks noGrp="1"/>
          </p:cNvSpPr>
          <p:nvPr>
            <p:ph type="title"/>
            <p:custDataLst>
              <p:tags r:id="rId27"/>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214445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FAA60744-1A00-F08F-A420-C372564026D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5925DBEA-97B5-ABF6-16CA-55D6891364BD}"/>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6047D9B-05AF-084B-961D-81B3919F539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A4F397C-206C-40E3-7AA5-C159E2F996A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6CCBA2DF-3352-241D-4367-C9858AA2CB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6D88A8B6-74CD-B40F-DDE4-3D241F557293}"/>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AC349758-1B6D-474D-C49E-46D09560758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C063B3EC-61EA-AF6E-62D9-86EE7A73EE85}"/>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7E6B11CA-1A3D-037E-3FD8-9BF333F55BF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F7DC95A4-A8B3-1525-7112-191B35D9DCB5}"/>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7AC360D-B87A-51D8-CE26-1AED0124A3D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8BE134BF-753C-4FCA-D069-7B2909AB3EAA}"/>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70E86F5-28F3-A42E-DF44-3C49F29A50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631C3636-7BC0-AE98-C2E4-EB0268A2A06F}"/>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0BA4A693-1021-B3C9-E083-48E1EE7A81BC}"/>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9A5EDE03-A6A4-ED21-30AD-B08BD30B4CC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E46209B-6867-A823-222A-46D8A503E518}"/>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81300DEF-31BD-0656-B06F-81E9556FC8C8}"/>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903EA0BE-54B1-2C1F-5C16-DB89DC63055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C117CC0F-39F0-2381-0708-B9632C22CC68}"/>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E8A406A9-CA79-A8C3-9DA7-412C6043E1FC}"/>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FE33334-BA83-28C4-DC44-6A3267046F26}"/>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E7B535-0935-D802-06A6-10847693A410}"/>
              </a:ext>
            </a:extLst>
          </p:cNvPr>
          <p:cNvSpPr>
            <a:spLocks noGrp="1"/>
          </p:cNvSpPr>
          <p:nvPr>
            <p:ph type="title"/>
            <p:custDataLst>
              <p:tags r:id="rId24"/>
            </p:custDataLst>
          </p:nvPr>
        </p:nvSpPr>
        <p:spPr/>
        <p:txBody>
          <a:bodyPr/>
          <a:lstStyle/>
          <a:p>
            <a:r>
              <a:rPr lang="en-US"/>
              <a:t>Types of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6548076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4070007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具体化问答任务主要涉及导航和问答子任务，其实现方法大体可分为两类：基于神经网络和基于 </a:t>
            </a:r>
            <a:r>
              <a:rPr lang="en-US" altLang="zh-CN" dirty="0"/>
              <a:t>LLM/VLM</a:t>
            </a:r>
            <a:endParaRPr lang="en-US" dirty="0"/>
          </a:p>
        </p:txBody>
      </p:sp>
    </p:spTree>
    <p:extLst>
      <p:ext uri="{BB962C8B-B14F-4D97-AF65-F5344CB8AC3E}">
        <p14:creationId xmlns:p14="http://schemas.microsoft.com/office/powerpoint/2010/main" val="17381031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028038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在早期的研究中，研究人员主要通过构建深度神经网络来解决具体化问答任务。 他们利用模仿学习和强化学习等技术对这些模型进行训练和微调，以提高性能</a:t>
            </a:r>
            <a:endParaRPr lang="en-US" dirty="0"/>
          </a:p>
        </p:txBody>
      </p:sp>
    </p:spTree>
    <p:extLst>
      <p:ext uri="{BB962C8B-B14F-4D97-AF65-F5344CB8AC3E}">
        <p14:creationId xmlns:p14="http://schemas.microsoft.com/office/powerpoint/2010/main" val="25822516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4154966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2738"/>
            <a:ext cx="10515600" cy="5032376"/>
          </a:xfrm>
        </p:spPr>
        <p:txBody>
          <a:bodyPr>
            <a:normAutofit/>
          </a:bodyPr>
          <a:lstStyle/>
          <a:p>
            <a:r>
              <a:rPr lang="en-US" altLang="zh-CN" sz="2000" dirty="0"/>
              <a:t>EQA </a:t>
            </a:r>
            <a:r>
              <a:rPr lang="zh-CN" altLang="en-US" sz="2000" dirty="0"/>
              <a:t>任务最初由 </a:t>
            </a:r>
            <a:r>
              <a:rPr lang="en-US" altLang="zh-CN" sz="2000" dirty="0"/>
              <a:t>Das </a:t>
            </a:r>
            <a:r>
              <a:rPr lang="zh-CN" altLang="en-US" sz="2000" dirty="0"/>
              <a:t>等人提出。在他们的工作中，智能体由四个主要模块组成：视觉、语言、导航和回答。 这些模块主要使用传统的基于神经网络的构建模块构建：卷积神经网络 </a:t>
            </a:r>
            <a:r>
              <a:rPr lang="en-US" altLang="zh-CN" sz="2000" dirty="0"/>
              <a:t>(CNN) </a:t>
            </a:r>
            <a:r>
              <a:rPr lang="zh-CN" altLang="en-US" sz="2000" dirty="0"/>
              <a:t>和循环神经网络 </a:t>
            </a:r>
            <a:r>
              <a:rPr lang="en-US" altLang="zh-CN" sz="2000" dirty="0"/>
              <a:t>(RNN)</a:t>
            </a:r>
            <a:r>
              <a:rPr lang="zh-CN" altLang="en-US" sz="2000" dirty="0"/>
              <a:t>。 它们经历了两个阶段的训练。 最初，导航和响应模块在使用模仿或监督学习的自动生成的专家导航演示上独立训练。 随后，在第二阶段，导航架构使用策略梯度进行微调。 一些后续工作保留了诸如 </a:t>
            </a:r>
            <a:r>
              <a:rPr lang="en-US" altLang="zh-CN" sz="2000" dirty="0"/>
              <a:t>Das </a:t>
            </a:r>
            <a:r>
              <a:rPr lang="zh-CN" altLang="en-US" sz="2000" dirty="0"/>
              <a:t>等人提出的问答模块，并改进了模型</a:t>
            </a:r>
            <a:endParaRPr lang="en-US" altLang="zh-CN" sz="2000" dirty="0"/>
          </a:p>
          <a:p>
            <a:r>
              <a:rPr lang="zh-CN" altLang="en-US" sz="2000" dirty="0"/>
              <a:t>此外，</a:t>
            </a:r>
            <a:r>
              <a:rPr lang="en-US" altLang="zh-CN" sz="2000" dirty="0"/>
              <a:t>Wu </a:t>
            </a:r>
            <a:r>
              <a:rPr lang="zh-CN" altLang="en-US" sz="2000" dirty="0"/>
              <a:t>等人提议将导航和问答模块集成到一个统一的 </a:t>
            </a:r>
            <a:r>
              <a:rPr lang="en-US" altLang="zh-CN" sz="2000" dirty="0"/>
              <a:t>SGD </a:t>
            </a:r>
            <a:r>
              <a:rPr lang="zh-CN" altLang="en-US" sz="2000" dirty="0"/>
              <a:t>训练管道中进行联合训练，从而避免使用深度强化学习来同时训练分别训练的导航和问答模块</a:t>
            </a:r>
            <a:endParaRPr lang="en-US" altLang="zh-CN" sz="2000" dirty="0"/>
          </a:p>
          <a:p>
            <a:r>
              <a:rPr lang="zh-CN" altLang="en-US" sz="2000" dirty="0"/>
              <a:t>还有一些工作试图增加问答任务的复杂性和完整性</a:t>
            </a:r>
            <a:endParaRPr lang="en-US" altLang="zh-CN" sz="2000" dirty="0"/>
          </a:p>
          <a:p>
            <a:pPr lvl="1"/>
            <a:r>
              <a:rPr lang="zh-CN" altLang="en-US" sz="1600" dirty="0"/>
              <a:t>从任务奇点的角度来看，一些工作将任务扩展到包括多个目标和多智能体，分别需要模型存储和整合代理通过特征提取和场景重建等方法获得的信息</a:t>
            </a:r>
            <a:endParaRPr lang="en-US" altLang="zh-CN" sz="1600" dirty="0"/>
          </a:p>
          <a:p>
            <a:pPr lvl="1"/>
            <a:r>
              <a:rPr lang="zh-CN" altLang="en-US" sz="1600" dirty="0"/>
              <a:t>考虑到代理和动态环境之间的交互，</a:t>
            </a:r>
            <a:r>
              <a:rPr lang="en-US" altLang="zh-CN" sz="1600" dirty="0"/>
              <a:t>Gordon </a:t>
            </a:r>
            <a:r>
              <a:rPr lang="zh-CN" altLang="en-US" sz="1600" dirty="0"/>
              <a:t>等人引入了分层交互式记忆网络。 控制在负责任务选择的规划器和执行任务执行的低级控制器之间交替进行。 在此过程中，使用自我中心空间 </a:t>
            </a:r>
            <a:r>
              <a:rPr lang="en-US" altLang="zh-CN" sz="1600" dirty="0"/>
              <a:t>GRU (</a:t>
            </a:r>
            <a:r>
              <a:rPr lang="en-US" altLang="zh-CN" sz="1600" dirty="0" err="1"/>
              <a:t>esGRU</a:t>
            </a:r>
            <a:r>
              <a:rPr lang="en-US" altLang="zh-CN" sz="1600" dirty="0"/>
              <a:t>) </a:t>
            </a:r>
            <a:r>
              <a:rPr lang="zh-CN" altLang="en-US" sz="1600" dirty="0"/>
              <a:t>来存储空间记忆，使代理能够导航并提供答案</a:t>
            </a:r>
            <a:endParaRPr lang="en-US" altLang="zh-CN" sz="1600" dirty="0"/>
          </a:p>
          <a:p>
            <a:pPr lvl="1"/>
            <a:r>
              <a:rPr lang="zh-CN" altLang="en-US" sz="1600" dirty="0"/>
              <a:t>在先前的工作中也存在一个限制，即代理无法使用外部知识来回答复杂问题，并且缺乏对场景探索部分的了解。 为了解决这个问题，</a:t>
            </a:r>
            <a:r>
              <a:rPr lang="en-US" altLang="zh-CN" sz="1600" dirty="0"/>
              <a:t>Tan </a:t>
            </a:r>
            <a:r>
              <a:rPr lang="zh-CN" altLang="en-US" sz="1600" dirty="0"/>
              <a:t>等人提出了一个框架，该框架利用神经程序合成方法和从知识和 </a:t>
            </a:r>
            <a:r>
              <a:rPr lang="en-US" altLang="zh-CN" sz="1600" dirty="0"/>
              <a:t>3D </a:t>
            </a:r>
            <a:r>
              <a:rPr lang="zh-CN" altLang="en-US" sz="1600" dirty="0"/>
              <a:t>场景图转换而来的表格，使动作规划器能够访问与对象相关的信息。 此外，还使用基于蒙特卡洛树搜索 </a:t>
            </a:r>
            <a:r>
              <a:rPr lang="en-US" altLang="zh-CN" sz="1600" dirty="0"/>
              <a:t>(MCTS) </a:t>
            </a:r>
            <a:r>
              <a:rPr lang="zh-CN" altLang="en-US" sz="1600" dirty="0"/>
              <a:t>的方法来确定代理下一步要移动到的位置</a:t>
            </a:r>
            <a:endParaRPr lang="en-US" sz="1600" dirty="0"/>
          </a:p>
        </p:txBody>
      </p:sp>
    </p:spTree>
    <p:extLst>
      <p:ext uri="{BB962C8B-B14F-4D97-AF65-F5344CB8AC3E}">
        <p14:creationId xmlns:p14="http://schemas.microsoft.com/office/powerpoint/2010/main" val="29598311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797463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近年来，</a:t>
            </a:r>
            <a:r>
              <a:rPr lang="en-US" altLang="zh-CN" dirty="0"/>
              <a:t>LLM </a:t>
            </a:r>
            <a:r>
              <a:rPr lang="zh-CN" altLang="en-US" dirty="0"/>
              <a:t>和 </a:t>
            </a:r>
            <a:r>
              <a:rPr lang="en-US" altLang="zh-CN" dirty="0"/>
              <a:t>VLM </a:t>
            </a:r>
            <a:r>
              <a:rPr lang="zh-CN" altLang="en-US" dirty="0"/>
              <a:t>取得了持续的进步，并在各个领域展示了出色的能力。 因此，研究人员试图将这些模型应用于解决具身问答任务，而无需任何额外的微调</a:t>
            </a:r>
            <a:endParaRPr lang="en-US" dirty="0"/>
          </a:p>
        </p:txBody>
      </p:sp>
    </p:spTree>
    <p:extLst>
      <p:ext uri="{BB962C8B-B14F-4D97-AF65-F5344CB8AC3E}">
        <p14:creationId xmlns:p14="http://schemas.microsoft.com/office/powerpoint/2010/main" val="20160961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982867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182813"/>
            <a:ext cx="10515600" cy="4003676"/>
          </a:xfrm>
        </p:spPr>
        <p:txBody>
          <a:bodyPr>
            <a:normAutofit/>
          </a:bodyPr>
          <a:lstStyle/>
          <a:p>
            <a:r>
              <a:rPr lang="en-US" altLang="zh-CN" sz="2400" dirty="0"/>
              <a:t>Majumdar </a:t>
            </a:r>
            <a:r>
              <a:rPr lang="zh-CN" altLang="en-US" sz="2400" dirty="0"/>
              <a:t>等人探索了使用 </a:t>
            </a:r>
            <a:r>
              <a:rPr lang="en-US" altLang="zh-CN" sz="2400" dirty="0"/>
              <a:t>LLM </a:t>
            </a:r>
            <a:r>
              <a:rPr lang="zh-CN" altLang="en-US" sz="2400" dirty="0"/>
              <a:t>和 </a:t>
            </a:r>
            <a:r>
              <a:rPr lang="en-US" altLang="zh-CN" sz="2400" dirty="0"/>
              <a:t>VLM </a:t>
            </a:r>
            <a:r>
              <a:rPr lang="zh-CN" altLang="en-US" sz="2400" dirty="0"/>
              <a:t>用于情景记忆 </a:t>
            </a:r>
            <a:r>
              <a:rPr lang="en-US" altLang="zh-CN" sz="2400" dirty="0"/>
              <a:t>EQA (EM-EQA) </a:t>
            </a:r>
            <a:r>
              <a:rPr lang="zh-CN" altLang="en-US" sz="2400" dirty="0"/>
              <a:t>任务和主动 </a:t>
            </a:r>
            <a:r>
              <a:rPr lang="en-US" altLang="zh-CN" sz="2400" dirty="0"/>
              <a:t>EQA (A-EQA) </a:t>
            </a:r>
            <a:r>
              <a:rPr lang="zh-CN" altLang="en-US" sz="2400" dirty="0"/>
              <a:t>任务。 对于 </a:t>
            </a:r>
            <a:r>
              <a:rPr lang="en-US" altLang="zh-CN" sz="2400" dirty="0"/>
              <a:t>EM-EQA </a:t>
            </a:r>
            <a:r>
              <a:rPr lang="zh-CN" altLang="en-US" sz="2400" dirty="0"/>
              <a:t>任务，他们考虑了盲 </a:t>
            </a:r>
            <a:r>
              <a:rPr lang="en-US" altLang="zh-CN" sz="2400" dirty="0"/>
              <a:t>LLM</a:t>
            </a:r>
            <a:r>
              <a:rPr lang="zh-CN" altLang="en-US" sz="2400" dirty="0"/>
              <a:t>、带有情景记忆语言描述的苏格拉底 </a:t>
            </a:r>
            <a:r>
              <a:rPr lang="en-US" altLang="zh-CN" sz="2400" dirty="0"/>
              <a:t>LLM</a:t>
            </a:r>
            <a:r>
              <a:rPr lang="zh-CN" altLang="en-US" sz="2400" dirty="0"/>
              <a:t>、带有构建的场景图描述的</a:t>
            </a:r>
            <a:r>
              <a:rPr lang="en-US" altLang="zh-CN" sz="2400" dirty="0"/>
              <a:t>Socratic LLM </a:t>
            </a:r>
            <a:r>
              <a:rPr lang="zh-CN" altLang="en-US" sz="2400" dirty="0"/>
              <a:t>以及处理多个场景帧的 </a:t>
            </a:r>
            <a:r>
              <a:rPr lang="en-US" altLang="zh-CN" sz="2400" dirty="0"/>
              <a:t>VLM</a:t>
            </a:r>
            <a:r>
              <a:rPr lang="zh-CN" altLang="en-US" sz="2400" dirty="0"/>
              <a:t>。 </a:t>
            </a:r>
            <a:r>
              <a:rPr lang="en-US" altLang="zh-CN" sz="2400" dirty="0"/>
              <a:t>A-EQA </a:t>
            </a:r>
            <a:r>
              <a:rPr lang="zh-CN" altLang="en-US" sz="2400" dirty="0"/>
              <a:t>任务扩展了 </a:t>
            </a:r>
            <a:r>
              <a:rPr lang="en-US" altLang="zh-CN" sz="2400" dirty="0"/>
              <a:t>EM-EQA </a:t>
            </a:r>
            <a:r>
              <a:rPr lang="zh-CN" altLang="en-US" sz="2400" dirty="0"/>
              <a:t>方法，其中包含基于前沿的探索 </a:t>
            </a:r>
            <a:r>
              <a:rPr lang="en-US" altLang="zh-CN" sz="2400" dirty="0"/>
              <a:t>(FBE)</a:t>
            </a:r>
            <a:r>
              <a:rPr lang="zh-CN" altLang="en-US" sz="2400" dirty="0"/>
              <a:t>，用于与问题无关的环境探索</a:t>
            </a:r>
            <a:endParaRPr lang="en-US" altLang="zh-CN" sz="2400" dirty="0"/>
          </a:p>
          <a:p>
            <a:r>
              <a:rPr lang="zh-CN" altLang="en-US" sz="2400" dirty="0"/>
              <a:t>其他一些作品也采用了基于前沿的探索方法来识别后续探索的区域并构建语义地图。 他们利用共形预测或图像</a:t>
            </a:r>
            <a:r>
              <a:rPr lang="en-US" altLang="zh-CN" sz="2400" dirty="0"/>
              <a:t>-</a:t>
            </a:r>
            <a:r>
              <a:rPr lang="zh-CN" altLang="en-US" sz="2400" dirty="0"/>
              <a:t>文本匹配提前结束探索，以避免过度探索</a:t>
            </a:r>
            <a:endParaRPr lang="en-US" altLang="zh-CN" sz="2400" dirty="0"/>
          </a:p>
          <a:p>
            <a:pPr lvl="1"/>
            <a:r>
              <a:rPr lang="en-US" altLang="zh-CN" sz="2000" dirty="0"/>
              <a:t>Patel </a:t>
            </a:r>
            <a:r>
              <a:rPr lang="zh-CN" altLang="en-US" sz="2000" dirty="0"/>
              <a:t>等人强调了任务的问答方面。 他们利用多个基于 </a:t>
            </a:r>
            <a:r>
              <a:rPr lang="en-US" altLang="zh-CN" sz="2000" dirty="0"/>
              <a:t>LLM </a:t>
            </a:r>
            <a:r>
              <a:rPr lang="zh-CN" altLang="en-US" sz="2000" dirty="0"/>
              <a:t>的代理来探索环境，并使它们能够独立地用“是”或“否”回答问题。 这些单独的响应用于训练中央答案模型，负责汇总响应并生成可靠的答案</a:t>
            </a:r>
            <a:endParaRPr lang="en-US" sz="2000" dirty="0"/>
          </a:p>
        </p:txBody>
      </p:sp>
    </p:spTree>
    <p:extLst>
      <p:ext uri="{BB962C8B-B14F-4D97-AF65-F5344CB8AC3E}">
        <p14:creationId xmlns:p14="http://schemas.microsoft.com/office/powerpoint/2010/main" val="203981239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5369E12E-1EED-2237-82E4-89B9853476B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84" name="矩形 83">
            <a:hlinkClick r:id="rId29" action="ppaction://hlinksldjump"/>
            <a:extLst>
              <a:ext uri="{FF2B5EF4-FFF2-40B4-BE49-F238E27FC236}">
                <a16:creationId xmlns:a16="http://schemas.microsoft.com/office/drawing/2014/main" id="{5B5BD64E-6FE9-9CA0-B7B9-78CDDE80E696}"/>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83" name="矩形 82">
            <a:hlinkClick r:id="rId29" action="ppaction://hlinksldjump"/>
            <a:extLst>
              <a:ext uri="{FF2B5EF4-FFF2-40B4-BE49-F238E27FC236}">
                <a16:creationId xmlns:a16="http://schemas.microsoft.com/office/drawing/2014/main" id="{4C094954-2B3F-394E-BC0A-BBFB39AC86B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2" name="矩形 81">
            <a:hlinkClick r:id="rId30" action="ppaction://hlinksldjump"/>
            <a:extLst>
              <a:ext uri="{FF2B5EF4-FFF2-40B4-BE49-F238E27FC236}">
                <a16:creationId xmlns:a16="http://schemas.microsoft.com/office/drawing/2014/main" id="{5D61B097-4B22-160A-9A90-04DEEA6FBD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81" name="矩形 80">
            <a:hlinkClick r:id="rId30" action="ppaction://hlinksldjump"/>
            <a:extLst>
              <a:ext uri="{FF2B5EF4-FFF2-40B4-BE49-F238E27FC236}">
                <a16:creationId xmlns:a16="http://schemas.microsoft.com/office/drawing/2014/main" id="{05C4687F-9E3E-9FC1-73EC-F26DBF3FC4D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80" name="矩形 79">
            <a:hlinkClick r:id="rId30" action="ppaction://hlinksldjump"/>
            <a:extLst>
              <a:ext uri="{FF2B5EF4-FFF2-40B4-BE49-F238E27FC236}">
                <a16:creationId xmlns:a16="http://schemas.microsoft.com/office/drawing/2014/main" id="{0EBAC822-4F42-CA3D-FD11-B7599759D9C1}"/>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79" name="矩形 78">
            <a:extLst>
              <a:ext uri="{FF2B5EF4-FFF2-40B4-BE49-F238E27FC236}">
                <a16:creationId xmlns:a16="http://schemas.microsoft.com/office/drawing/2014/main" id="{5DDC6D59-581D-95F0-2A0F-7603D7F4C3F0}"/>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8" name="矩形 77">
            <a:hlinkClick r:id="rId31" action="ppaction://hlinksldjump"/>
            <a:extLst>
              <a:ext uri="{FF2B5EF4-FFF2-40B4-BE49-F238E27FC236}">
                <a16:creationId xmlns:a16="http://schemas.microsoft.com/office/drawing/2014/main" id="{EE9E5C43-35BE-D421-FCD9-F81109F10AF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77" name="矩形 76">
            <a:hlinkClick r:id="rId31" action="ppaction://hlinksldjump"/>
            <a:extLst>
              <a:ext uri="{FF2B5EF4-FFF2-40B4-BE49-F238E27FC236}">
                <a16:creationId xmlns:a16="http://schemas.microsoft.com/office/drawing/2014/main" id="{9707393D-9B73-3018-EBC3-9D0465A4C802}"/>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Metrics</a:t>
            </a:r>
          </a:p>
        </p:txBody>
      </p:sp>
      <p:sp>
        <p:nvSpPr>
          <p:cNvPr id="76" name="矩形 75">
            <a:hlinkClick r:id="rId31" action="ppaction://hlinksldjump"/>
            <a:extLst>
              <a:ext uri="{FF2B5EF4-FFF2-40B4-BE49-F238E27FC236}">
                <a16:creationId xmlns:a16="http://schemas.microsoft.com/office/drawing/2014/main" id="{212249CF-2BBE-E09D-E782-EBFFB0FF2319}"/>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75" name="矩形 74">
            <a:hlinkClick r:id="rId32" action="ppaction://hlinksldjump"/>
            <a:extLst>
              <a:ext uri="{FF2B5EF4-FFF2-40B4-BE49-F238E27FC236}">
                <a16:creationId xmlns:a16="http://schemas.microsoft.com/office/drawing/2014/main" id="{5FDE3884-9029-8697-1041-C55A0165711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74" name="矩形 73">
            <a:hlinkClick r:id="rId32" action="ppaction://hlinksldjump"/>
            <a:extLst>
              <a:ext uri="{FF2B5EF4-FFF2-40B4-BE49-F238E27FC236}">
                <a16:creationId xmlns:a16="http://schemas.microsoft.com/office/drawing/2014/main" id="{4F38CC20-37A7-E195-5D9F-05CD1E336141}"/>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73" name="矩形 72">
            <a:hlinkClick r:id="rId32" action="ppaction://hlinksldjump"/>
            <a:extLst>
              <a:ext uri="{FF2B5EF4-FFF2-40B4-BE49-F238E27FC236}">
                <a16:creationId xmlns:a16="http://schemas.microsoft.com/office/drawing/2014/main" id="{EC50CA55-4F10-37B6-B14B-2F883805B6D8}"/>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2" name="矩形 71">
            <a:hlinkClick r:id="rId33" action="ppaction://hlinksldjump"/>
            <a:extLst>
              <a:ext uri="{FF2B5EF4-FFF2-40B4-BE49-F238E27FC236}">
                <a16:creationId xmlns:a16="http://schemas.microsoft.com/office/drawing/2014/main" id="{AA82C27F-3939-01A3-96CA-CF388CFB25A7}"/>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71" name="矩形 70">
            <a:hlinkClick r:id="rId33" action="ppaction://hlinksldjump"/>
            <a:extLst>
              <a:ext uri="{FF2B5EF4-FFF2-40B4-BE49-F238E27FC236}">
                <a16:creationId xmlns:a16="http://schemas.microsoft.com/office/drawing/2014/main" id="{2CF4C68C-15A6-BCFD-97B3-C3D35163D208}"/>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70" name="矩形 69">
            <a:hlinkClick r:id="rId33" action="ppaction://hlinksldjump"/>
            <a:extLst>
              <a:ext uri="{FF2B5EF4-FFF2-40B4-BE49-F238E27FC236}">
                <a16:creationId xmlns:a16="http://schemas.microsoft.com/office/drawing/2014/main" id="{A7497A1E-0650-DF52-AB0B-B20EDC235888}"/>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69" name="矩形 68">
            <a:hlinkClick r:id="rId34" action="ppaction://hlinksldjump"/>
            <a:extLst>
              <a:ext uri="{FF2B5EF4-FFF2-40B4-BE49-F238E27FC236}">
                <a16:creationId xmlns:a16="http://schemas.microsoft.com/office/drawing/2014/main" id="{FE5B7AEA-F996-C6AC-DF05-92BB3BB2F59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68" name="矩形 67">
            <a:hlinkClick r:id="rId34" action="ppaction://hlinksldjump"/>
            <a:extLst>
              <a:ext uri="{FF2B5EF4-FFF2-40B4-BE49-F238E27FC236}">
                <a16:creationId xmlns:a16="http://schemas.microsoft.com/office/drawing/2014/main" id="{F548D90B-0D2F-B34F-BEFC-41132A278497}"/>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34" action="ppaction://hlinksldjump"/>
            <a:extLst>
              <a:ext uri="{FF2B5EF4-FFF2-40B4-BE49-F238E27FC236}">
                <a16:creationId xmlns:a16="http://schemas.microsoft.com/office/drawing/2014/main" id="{896EA7A9-82E0-D00B-F0EB-41CF81489FC1}"/>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66" name="矩形 65">
            <a:hlinkClick r:id="rId35" action="ppaction://hlinksldjump"/>
            <a:extLst>
              <a:ext uri="{FF2B5EF4-FFF2-40B4-BE49-F238E27FC236}">
                <a16:creationId xmlns:a16="http://schemas.microsoft.com/office/drawing/2014/main" id="{1514E0D6-DC85-7AA7-0657-48998B2B890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65" name="矩形 64">
            <a:hlinkClick r:id="rId35" action="ppaction://hlinksldjump"/>
            <a:extLst>
              <a:ext uri="{FF2B5EF4-FFF2-40B4-BE49-F238E27FC236}">
                <a16:creationId xmlns:a16="http://schemas.microsoft.com/office/drawing/2014/main" id="{5A57A949-6213-AD23-BF0B-E7E07E1E7333}"/>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64" name="矩形 63">
            <a:hlinkClick r:id="rId35" action="ppaction://hlinksldjump"/>
            <a:extLst>
              <a:ext uri="{FF2B5EF4-FFF2-40B4-BE49-F238E27FC236}">
                <a16:creationId xmlns:a16="http://schemas.microsoft.com/office/drawing/2014/main" id="{7A0290E8-E4D7-4498-C49F-AE270A539F9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DBAB2FC2-12E2-353E-B674-0C77F43B49E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2" name="矩形 61">
            <a:hlinkClick r:id="rId36" action="ppaction://hlinksldjump"/>
            <a:extLst>
              <a:ext uri="{FF2B5EF4-FFF2-40B4-BE49-F238E27FC236}">
                <a16:creationId xmlns:a16="http://schemas.microsoft.com/office/drawing/2014/main" id="{96CC8F9A-F0A8-1235-06E4-E98A4922FA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9383B562-713B-5181-506A-456C3A029BE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76E6E198-5716-CA03-6815-90B11693051B}"/>
              </a:ext>
            </a:extLst>
          </p:cNvPr>
          <p:cNvSpPr>
            <a:spLocks noGrp="1"/>
          </p:cNvSpPr>
          <p:nvPr>
            <p:ph type="title"/>
            <p:custDataLst>
              <p:tags r:id="rId27"/>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11464917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extLst>
              <p:ext uri="{D42A27DB-BD31-4B8C-83A1-F6EECF244321}">
                <p14:modId xmlns:p14="http://schemas.microsoft.com/office/powerpoint/2010/main" val="18397445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导航</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在导航中，许多作品遵循 </a:t>
            </a:r>
            <a:r>
              <a:rPr lang="en-US" altLang="zh-CN" dirty="0"/>
              <a:t>Das </a:t>
            </a:r>
            <a:r>
              <a:rPr lang="zh-CN" altLang="en-US" dirty="0"/>
              <a:t>等人介绍的方法，并利用诸如导航完成后到目标对象的距离 </a:t>
            </a:r>
            <a:r>
              <a:rPr lang="en-US" altLang="zh-CN" dirty="0"/>
              <a:t>(</a:t>
            </a:r>
            <a:r>
              <a:rPr lang="en-US" altLang="zh-CN" dirty="0" err="1"/>
              <a:t>d_T</a:t>
            </a:r>
            <a:r>
              <a:rPr lang="en-US" altLang="zh-CN" dirty="0"/>
              <a:t>)</a:t>
            </a:r>
            <a:r>
              <a:rPr lang="zh-CN" altLang="en-US" dirty="0"/>
              <a:t>、从初始位置到最终位置的目标距离变化 </a:t>
            </a:r>
            <a:r>
              <a:rPr lang="en-US" altLang="zh-CN" dirty="0"/>
              <a:t>(</a:t>
            </a:r>
            <a:r>
              <a:rPr lang="en-US" altLang="zh-CN" dirty="0" err="1"/>
              <a:t>d_Δ</a:t>
            </a:r>
            <a:r>
              <a:rPr lang="en-US" altLang="zh-CN" dirty="0"/>
              <a:t>) </a:t>
            </a:r>
            <a:r>
              <a:rPr lang="zh-CN" altLang="en-US" dirty="0"/>
              <a:t>以及在整个情节中到目标的最小距离 </a:t>
            </a:r>
            <a:r>
              <a:rPr lang="en-US" altLang="zh-CN" dirty="0"/>
              <a:t>(</a:t>
            </a:r>
            <a:r>
              <a:rPr lang="en-US" altLang="zh-CN" dirty="0" err="1"/>
              <a:t>d_min</a:t>
            </a:r>
            <a:r>
              <a:rPr lang="en-US" altLang="zh-CN" dirty="0"/>
              <a:t>) </a:t>
            </a:r>
            <a:r>
              <a:rPr lang="zh-CN" altLang="en-US" dirty="0"/>
              <a:t>之类的指标来评估模型的性能。 他们在距离目标 </a:t>
            </a:r>
            <a:r>
              <a:rPr lang="en-US" altLang="zh-CN" dirty="0"/>
              <a:t>10</a:t>
            </a:r>
            <a:r>
              <a:rPr lang="zh-CN" altLang="en-US" dirty="0"/>
              <a:t>、</a:t>
            </a:r>
            <a:r>
              <a:rPr lang="en-US" altLang="zh-CN" dirty="0"/>
              <a:t>30 </a:t>
            </a:r>
            <a:r>
              <a:rPr lang="zh-CN" altLang="en-US" dirty="0"/>
              <a:t>或 </a:t>
            </a:r>
            <a:r>
              <a:rPr lang="en-US" altLang="zh-CN" dirty="0"/>
              <a:t>50 </a:t>
            </a:r>
            <a:r>
              <a:rPr lang="zh-CN" altLang="en-US" dirty="0"/>
              <a:t>个动作处进行测试。 也有一些工作根据指标进行衡量，例如轨迹长度、目标对象的交并比得分 </a:t>
            </a:r>
            <a:r>
              <a:rPr lang="en-US" altLang="zh-CN" dirty="0"/>
              <a:t>(IoU) </a:t>
            </a:r>
            <a:r>
              <a:rPr lang="zh-CN" altLang="en-US" dirty="0"/>
              <a:t>等</a:t>
            </a:r>
            <a:endParaRPr lang="en-US" dirty="0"/>
          </a:p>
        </p:txBody>
      </p:sp>
    </p:spTree>
    <p:extLst>
      <p:ext uri="{BB962C8B-B14F-4D97-AF65-F5344CB8AC3E}">
        <p14:creationId xmlns:p14="http://schemas.microsoft.com/office/powerpoint/2010/main" val="12292783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extLst>
              <p:ext uri="{D42A27DB-BD31-4B8C-83A1-F6EECF244321}">
                <p14:modId xmlns:p14="http://schemas.microsoft.com/office/powerpoint/2010/main" val="7424352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问答</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对于问答，评估主要涉及答案列表中地面真实答案的平均排名 </a:t>
            </a:r>
            <a:r>
              <a:rPr lang="en-US" altLang="zh-CN" dirty="0"/>
              <a:t>(MR) </a:t>
            </a:r>
            <a:r>
              <a:rPr lang="zh-CN" altLang="en-US" dirty="0"/>
              <a:t>和答案的准确性。 最近，</a:t>
            </a:r>
            <a:r>
              <a:rPr lang="en-US" altLang="zh-CN" dirty="0"/>
              <a:t>Majumdar </a:t>
            </a:r>
            <a:r>
              <a:rPr lang="zh-CN" altLang="en-US" dirty="0"/>
              <a:t>等人引入了基于聚合 </a:t>
            </a:r>
            <a:r>
              <a:rPr lang="en-US" altLang="zh-CN" dirty="0"/>
              <a:t>LLM </a:t>
            </a:r>
            <a:r>
              <a:rPr lang="zh-CN" altLang="en-US" dirty="0"/>
              <a:t>的正确性度量（</a:t>
            </a:r>
            <a:r>
              <a:rPr lang="en-US" altLang="zh-CN" dirty="0"/>
              <a:t>LLM-Match</a:t>
            </a:r>
            <a:r>
              <a:rPr lang="zh-CN" altLang="en-US" dirty="0"/>
              <a:t>）的概念来评估开放词汇答案的准确性。 此外，他们通过将代理路径的归一化长度作为正确性度量的权重来评估效率</a:t>
            </a:r>
            <a:endParaRPr lang="en-US" dirty="0"/>
          </a:p>
        </p:txBody>
      </p:sp>
    </p:spTree>
    <p:extLst>
      <p:ext uri="{BB962C8B-B14F-4D97-AF65-F5344CB8AC3E}">
        <p14:creationId xmlns:p14="http://schemas.microsoft.com/office/powerpoint/2010/main" val="240044050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CC400E8D-99AC-5236-8629-ECD1182D19A4}"/>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84" name="矩形 83">
            <a:hlinkClick r:id="rId29" action="ppaction://hlinksldjump"/>
            <a:extLst>
              <a:ext uri="{FF2B5EF4-FFF2-40B4-BE49-F238E27FC236}">
                <a16:creationId xmlns:a16="http://schemas.microsoft.com/office/drawing/2014/main" id="{2D0C38EE-81F7-5A78-4079-3F4121489ACF}"/>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83" name="矩形 82">
            <a:hlinkClick r:id="rId29" action="ppaction://hlinksldjump"/>
            <a:extLst>
              <a:ext uri="{FF2B5EF4-FFF2-40B4-BE49-F238E27FC236}">
                <a16:creationId xmlns:a16="http://schemas.microsoft.com/office/drawing/2014/main" id="{504B9027-DF5F-C07D-FE99-D25AB722427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2" name="矩形 81">
            <a:extLst>
              <a:ext uri="{FF2B5EF4-FFF2-40B4-BE49-F238E27FC236}">
                <a16:creationId xmlns:a16="http://schemas.microsoft.com/office/drawing/2014/main" id="{C7AABF12-4D1A-75A2-3AE4-5209A27CD6E3}"/>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1" name="矩形 80">
            <a:hlinkClick r:id="rId30" action="ppaction://hlinksldjump"/>
            <a:extLst>
              <a:ext uri="{FF2B5EF4-FFF2-40B4-BE49-F238E27FC236}">
                <a16:creationId xmlns:a16="http://schemas.microsoft.com/office/drawing/2014/main" id="{DD74840F-B2FC-DA94-7FF2-823363E1284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80" name="矩形 79">
            <a:hlinkClick r:id="rId30" action="ppaction://hlinksldjump"/>
            <a:extLst>
              <a:ext uri="{FF2B5EF4-FFF2-40B4-BE49-F238E27FC236}">
                <a16:creationId xmlns:a16="http://schemas.microsoft.com/office/drawing/2014/main" id="{1435065A-AFAA-819C-E779-1C9621090C0E}"/>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Limitations</a:t>
            </a:r>
          </a:p>
        </p:txBody>
      </p:sp>
      <p:sp>
        <p:nvSpPr>
          <p:cNvPr id="79" name="矩形 78">
            <a:hlinkClick r:id="rId30" action="ppaction://hlinksldjump"/>
            <a:extLst>
              <a:ext uri="{FF2B5EF4-FFF2-40B4-BE49-F238E27FC236}">
                <a16:creationId xmlns:a16="http://schemas.microsoft.com/office/drawing/2014/main" id="{CD31C950-7E16-427F-2AE4-17FA06B3E8BA}"/>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78" name="矩形 77">
            <a:hlinkClick r:id="rId31" action="ppaction://hlinksldjump"/>
            <a:extLst>
              <a:ext uri="{FF2B5EF4-FFF2-40B4-BE49-F238E27FC236}">
                <a16:creationId xmlns:a16="http://schemas.microsoft.com/office/drawing/2014/main" id="{859FB042-B77A-5A27-5972-0B0FE521639B}"/>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77" name="矩形 76">
            <a:hlinkClick r:id="rId31" action="ppaction://hlinksldjump"/>
            <a:extLst>
              <a:ext uri="{FF2B5EF4-FFF2-40B4-BE49-F238E27FC236}">
                <a16:creationId xmlns:a16="http://schemas.microsoft.com/office/drawing/2014/main" id="{FA7248C8-01C3-D4C3-6026-8F4EEDA85B71}"/>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76" name="矩形 75">
            <a:hlinkClick r:id="rId31" action="ppaction://hlinksldjump"/>
            <a:extLst>
              <a:ext uri="{FF2B5EF4-FFF2-40B4-BE49-F238E27FC236}">
                <a16:creationId xmlns:a16="http://schemas.microsoft.com/office/drawing/2014/main" id="{FA4B3BA5-0F8B-B59E-5E3B-5B337239569C}"/>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75" name="矩形 74">
            <a:hlinkClick r:id="rId32" action="ppaction://hlinksldjump"/>
            <a:extLst>
              <a:ext uri="{FF2B5EF4-FFF2-40B4-BE49-F238E27FC236}">
                <a16:creationId xmlns:a16="http://schemas.microsoft.com/office/drawing/2014/main" id="{1FE8BF46-DDFA-CCD9-31F8-3AC22D27481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74" name="矩形 73">
            <a:hlinkClick r:id="rId32" action="ppaction://hlinksldjump"/>
            <a:extLst>
              <a:ext uri="{FF2B5EF4-FFF2-40B4-BE49-F238E27FC236}">
                <a16:creationId xmlns:a16="http://schemas.microsoft.com/office/drawing/2014/main" id="{8AA4FC12-66FD-3BA6-3C57-BAB898611212}"/>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73" name="矩形 72">
            <a:hlinkClick r:id="rId32" action="ppaction://hlinksldjump"/>
            <a:extLst>
              <a:ext uri="{FF2B5EF4-FFF2-40B4-BE49-F238E27FC236}">
                <a16:creationId xmlns:a16="http://schemas.microsoft.com/office/drawing/2014/main" id="{774F11BB-5350-7711-3EE8-11391CB3470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2" name="矩形 71">
            <a:hlinkClick r:id="rId33" action="ppaction://hlinksldjump"/>
            <a:extLst>
              <a:ext uri="{FF2B5EF4-FFF2-40B4-BE49-F238E27FC236}">
                <a16:creationId xmlns:a16="http://schemas.microsoft.com/office/drawing/2014/main" id="{8FE24439-D7CB-BF43-B7D5-6DFEE43A909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177</a:t>
            </a:r>
          </a:p>
        </p:txBody>
      </p:sp>
      <p:sp>
        <p:nvSpPr>
          <p:cNvPr id="71" name="矩形 70">
            <a:hlinkClick r:id="rId33" action="ppaction://hlinksldjump"/>
            <a:extLst>
              <a:ext uri="{FF2B5EF4-FFF2-40B4-BE49-F238E27FC236}">
                <a16:creationId xmlns:a16="http://schemas.microsoft.com/office/drawing/2014/main" id="{9966E73B-EFB5-3DD9-E210-DA4B28EA097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70" name="矩形 69">
            <a:hlinkClick r:id="rId33" action="ppaction://hlinksldjump"/>
            <a:extLst>
              <a:ext uri="{FF2B5EF4-FFF2-40B4-BE49-F238E27FC236}">
                <a16:creationId xmlns:a16="http://schemas.microsoft.com/office/drawing/2014/main" id="{079B45E7-2C0B-F45A-042B-D67CC54FBE1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69" name="矩形 68">
            <a:hlinkClick r:id="rId34" action="ppaction://hlinksldjump"/>
            <a:extLst>
              <a:ext uri="{FF2B5EF4-FFF2-40B4-BE49-F238E27FC236}">
                <a16:creationId xmlns:a16="http://schemas.microsoft.com/office/drawing/2014/main" id="{2F2820AE-0999-3B5E-E731-05226241E53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174</a:t>
            </a:r>
          </a:p>
        </p:txBody>
      </p:sp>
      <p:sp>
        <p:nvSpPr>
          <p:cNvPr id="68" name="矩形 67">
            <a:hlinkClick r:id="rId34" action="ppaction://hlinksldjump"/>
            <a:extLst>
              <a:ext uri="{FF2B5EF4-FFF2-40B4-BE49-F238E27FC236}">
                <a16:creationId xmlns:a16="http://schemas.microsoft.com/office/drawing/2014/main" id="{1C015A1B-908D-96D4-3D20-8840B0CE57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34" action="ppaction://hlinksldjump"/>
            <a:extLst>
              <a:ext uri="{FF2B5EF4-FFF2-40B4-BE49-F238E27FC236}">
                <a16:creationId xmlns:a16="http://schemas.microsoft.com/office/drawing/2014/main" id="{E4B7A487-B3D6-83B0-E0F8-0A53F122654B}"/>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66" name="矩形 65">
            <a:hlinkClick r:id="rId35" action="ppaction://hlinksldjump"/>
            <a:extLst>
              <a:ext uri="{FF2B5EF4-FFF2-40B4-BE49-F238E27FC236}">
                <a16:creationId xmlns:a16="http://schemas.microsoft.com/office/drawing/2014/main" id="{75F2B145-0B0A-6182-90DF-614493EA8F6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65" name="矩形 64">
            <a:hlinkClick r:id="rId35" action="ppaction://hlinksldjump"/>
            <a:extLst>
              <a:ext uri="{FF2B5EF4-FFF2-40B4-BE49-F238E27FC236}">
                <a16:creationId xmlns:a16="http://schemas.microsoft.com/office/drawing/2014/main" id="{C0981157-EBED-06A0-C91E-EF2950E7BB9D}"/>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64" name="矩形 63">
            <a:hlinkClick r:id="rId35" action="ppaction://hlinksldjump"/>
            <a:extLst>
              <a:ext uri="{FF2B5EF4-FFF2-40B4-BE49-F238E27FC236}">
                <a16:creationId xmlns:a16="http://schemas.microsoft.com/office/drawing/2014/main" id="{061EAFDE-7237-65EB-2529-DCCD4A00BC8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DC8F4122-E251-B983-5E70-CB34ED43CC2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2" name="矩形 61">
            <a:hlinkClick r:id="rId36" action="ppaction://hlinksldjump"/>
            <a:extLst>
              <a:ext uri="{FF2B5EF4-FFF2-40B4-BE49-F238E27FC236}">
                <a16:creationId xmlns:a16="http://schemas.microsoft.com/office/drawing/2014/main" id="{6A56BEC5-99F6-CDDF-B539-3D408E6DAE2D}"/>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24A340A7-3AF8-CA33-6961-F2540EC0543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00A1A020-C58A-9C06-2099-68A8EB6C1DC1}"/>
              </a:ext>
            </a:extLst>
          </p:cNvPr>
          <p:cNvSpPr>
            <a:spLocks noGrp="1"/>
          </p:cNvSpPr>
          <p:nvPr>
            <p:ph type="title"/>
            <p:custDataLst>
              <p:tags r:id="rId27"/>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22615611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extLst>
              <p:ext uri="{D42A27DB-BD31-4B8C-83A1-F6EECF244321}">
                <p14:modId xmlns:p14="http://schemas.microsoft.com/office/powerpoint/2010/main" val="852021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数据集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构建数据集需要大量的人力和资源。 此外，目前仍然很少有大型数据集，并且评估模型性能的指标在不同的数据集之间有所不同，这使得性能的测试和比较变得复杂</a:t>
            </a:r>
            <a:endParaRPr lang="en-US" dirty="0"/>
          </a:p>
        </p:txBody>
      </p:sp>
    </p:spTree>
    <p:extLst>
      <p:ext uri="{BB962C8B-B14F-4D97-AF65-F5344CB8AC3E}">
        <p14:creationId xmlns:p14="http://schemas.microsoft.com/office/powerpoint/2010/main" val="1321376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88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Quadruped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927916" y="516941"/>
            <a:ext cx="6353961" cy="5975933"/>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四足机器人以其稳定性和适应性而闻名，非常适合复杂地形探测、救援任务和军事应用。 受四足动物的启发，这些机器人在不平坦的表面上可以保持平衡和移动。 多关节设计使它们能够模仿生物运动，实现复杂的步态和姿态调整。 高度可调性使机器人能够自动调整其姿态以适应不断变化的地形，从而增强机动性和稳定性。 感知系统，例如激光雷达和摄像头，提供了环境感知能力，使机器人能够自主导航并避开障碍物 </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四足机器人的复杂设计和高制造成本导致了大量的初始投资，限制了其在成本敏感领域的应用。 此外，它们在复杂环境中电池续航时间有限，需要频繁充电或更换电池才能长时间运行</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Unitree Robotics’ Unitree A1 </a:t>
            </a:r>
            <a:r>
              <a:rPr lang="zh-CN" altLang="en-US" sz="1600" dirty="0"/>
              <a:t>和 </a:t>
            </a:r>
            <a:r>
              <a:rPr lang="en-US" sz="1600" dirty="0"/>
              <a:t>Go1 </a:t>
            </a:r>
            <a:r>
              <a:rPr lang="zh-CN" altLang="en-US" sz="1600" dirty="0"/>
              <a:t>以其成本效益和灵活性而闻名，具有强大的机动性和智能避障能力，适用于各种应用</a:t>
            </a:r>
            <a:endParaRPr lang="en-US" altLang="zh-CN" sz="1600" dirty="0"/>
          </a:p>
          <a:p>
            <a:pPr lvl="1">
              <a:buFont typeface="Wingdings" panose="05000000000000000000" pitchFamily="2" charset="2"/>
              <a:buChar char="Ø"/>
            </a:pPr>
            <a:r>
              <a:rPr lang="en-US" altLang="zh-CN" sz="1600" dirty="0"/>
              <a:t>Boston Dynamics’ Spot </a:t>
            </a:r>
            <a:r>
              <a:rPr lang="zh-CN" altLang="en-US" sz="1600" dirty="0"/>
              <a:t>以其卓越的稳定性和操作灵活性而闻名，常用于工业检查和救援任务。 它具有强大的承载能力和适应性，能够在恶劣环境中执行复杂的任务</a:t>
            </a:r>
            <a:endParaRPr lang="en-US" altLang="zh-CN" sz="1600" dirty="0"/>
          </a:p>
          <a:p>
            <a:pPr lvl="1">
              <a:buFont typeface="Wingdings" panose="05000000000000000000" pitchFamily="2" charset="2"/>
              <a:buChar char="Ø"/>
            </a:pPr>
            <a:r>
              <a:rPr lang="en-US" altLang="zh-CN" sz="1600" dirty="0" err="1"/>
              <a:t>ANYbotics</a:t>
            </a:r>
            <a:r>
              <a:rPr lang="en-US" altLang="zh-CN" sz="1600" dirty="0"/>
              <a:t>’ </a:t>
            </a:r>
            <a:r>
              <a:rPr lang="en-US" altLang="zh-CN" sz="1600" dirty="0" err="1"/>
              <a:t>ANYmal</a:t>
            </a:r>
            <a:r>
              <a:rPr lang="en-US" altLang="zh-CN" sz="1600" dirty="0"/>
              <a:t> C </a:t>
            </a:r>
            <a:r>
              <a:rPr lang="zh-CN" altLang="en-US" sz="1600" dirty="0"/>
              <a:t>采用模块化设计，耐用性高，广泛用于工业检查和维护，配备了自主导航和远程操作功能，适用于长时间户外任务，甚至极端的月球任务</a:t>
            </a:r>
            <a:endParaRPr lang="en-US" sz="1600" dirty="0"/>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5"/>
          <a:stretch>
            <a:fillRect/>
          </a:stretch>
        </p:blipFill>
        <p:spPr>
          <a:xfrm>
            <a:off x="838200" y="1825625"/>
            <a:ext cx="4089716" cy="3560820"/>
          </a:xfrm>
          <a:prstGeom prst="rect">
            <a:avLst/>
          </a:prstGeom>
        </p:spPr>
      </p:pic>
    </p:spTree>
    <p:extLst>
      <p:ext uri="{BB962C8B-B14F-4D97-AF65-F5344CB8AC3E}">
        <p14:creationId xmlns:p14="http://schemas.microsoft.com/office/powerpoint/2010/main" val="346138184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extLst>
              <p:ext uri="{D42A27DB-BD31-4B8C-83A1-F6EECF244321}">
                <p14:modId xmlns:p14="http://schemas.microsoft.com/office/powerpoint/2010/main" val="39332736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模型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尽管 </a:t>
            </a:r>
            <a:r>
              <a:rPr lang="en-US" altLang="zh-CN" dirty="0"/>
              <a:t>LLM </a:t>
            </a:r>
            <a:r>
              <a:rPr lang="zh-CN" altLang="en-US" dirty="0"/>
              <a:t>带来了进步，但这些模型的性能仍然远远落后于人类水平。 未来工作可以更多地关注有效地存储代理探索的环境信息，并引导它们根据环境记忆和问题来规划行动，同时提高其行动的可解释性</a:t>
            </a:r>
            <a:endParaRPr lang="en-US" dirty="0"/>
          </a:p>
        </p:txBody>
      </p:sp>
    </p:spTree>
    <p:extLst>
      <p:ext uri="{BB962C8B-B14F-4D97-AF65-F5344CB8AC3E}">
        <p14:creationId xmlns:p14="http://schemas.microsoft.com/office/powerpoint/2010/main" val="19280871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9A8415FE-0435-FB08-1E0F-FA8CD2221FF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93" name="矩形 92">
            <a:hlinkClick r:id="rId32" action="ppaction://hlinksldjump"/>
            <a:extLst>
              <a:ext uri="{FF2B5EF4-FFF2-40B4-BE49-F238E27FC236}">
                <a16:creationId xmlns:a16="http://schemas.microsoft.com/office/drawing/2014/main" id="{B68E44B1-347A-081C-7EB3-242CDA72B4DE}"/>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92" name="矩形 91">
            <a:hlinkClick r:id="rId32" action="ppaction://hlinksldjump"/>
            <a:extLst>
              <a:ext uri="{FF2B5EF4-FFF2-40B4-BE49-F238E27FC236}">
                <a16:creationId xmlns:a16="http://schemas.microsoft.com/office/drawing/2014/main" id="{10BA1536-D392-AFE1-D900-69934772819C}"/>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91" name="矩形 90">
            <a:hlinkClick r:id="rId33" action="ppaction://hlinksldjump"/>
            <a:extLst>
              <a:ext uri="{FF2B5EF4-FFF2-40B4-BE49-F238E27FC236}">
                <a16:creationId xmlns:a16="http://schemas.microsoft.com/office/drawing/2014/main" id="{64263D58-C14D-197E-19D0-C555588588D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90" name="矩形 89">
            <a:hlinkClick r:id="rId33" action="ppaction://hlinksldjump"/>
            <a:extLst>
              <a:ext uri="{FF2B5EF4-FFF2-40B4-BE49-F238E27FC236}">
                <a16:creationId xmlns:a16="http://schemas.microsoft.com/office/drawing/2014/main" id="{DDF100D9-6A93-7409-F23A-96FD89268D5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89" name="矩形 88">
            <a:hlinkClick r:id="rId33" action="ppaction://hlinksldjump"/>
            <a:extLst>
              <a:ext uri="{FF2B5EF4-FFF2-40B4-BE49-F238E27FC236}">
                <a16:creationId xmlns:a16="http://schemas.microsoft.com/office/drawing/2014/main" id="{45754E70-19AC-3C0C-7E2E-AB0C012440D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88" name="矩形 87">
            <a:hlinkClick r:id="rId34" action="ppaction://hlinksldjump"/>
            <a:extLst>
              <a:ext uri="{FF2B5EF4-FFF2-40B4-BE49-F238E27FC236}">
                <a16:creationId xmlns:a16="http://schemas.microsoft.com/office/drawing/2014/main" id="{F312CD8F-0A25-EFF5-21D5-1F927A00FB0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87" name="矩形 86">
            <a:hlinkClick r:id="rId34" action="ppaction://hlinksldjump"/>
            <a:extLst>
              <a:ext uri="{FF2B5EF4-FFF2-40B4-BE49-F238E27FC236}">
                <a16:creationId xmlns:a16="http://schemas.microsoft.com/office/drawing/2014/main" id="{E9D8B043-98F5-EF63-0E22-F68990E8CC4E}"/>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86" name="矩形 85">
            <a:hlinkClick r:id="rId34" action="ppaction://hlinksldjump"/>
            <a:extLst>
              <a:ext uri="{FF2B5EF4-FFF2-40B4-BE49-F238E27FC236}">
                <a16:creationId xmlns:a16="http://schemas.microsoft.com/office/drawing/2014/main" id="{D3430B38-AEF9-E587-FEE5-E358FFF7F855}"/>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5" name="矩形 84">
            <a:hlinkClick r:id="rId35" action="ppaction://hlinksldjump"/>
            <a:extLst>
              <a:ext uri="{FF2B5EF4-FFF2-40B4-BE49-F238E27FC236}">
                <a16:creationId xmlns:a16="http://schemas.microsoft.com/office/drawing/2014/main" id="{6F413399-4435-EF0B-F737-A1DCBC68351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84" name="矩形 83">
            <a:hlinkClick r:id="rId35" action="ppaction://hlinksldjump"/>
            <a:extLst>
              <a:ext uri="{FF2B5EF4-FFF2-40B4-BE49-F238E27FC236}">
                <a16:creationId xmlns:a16="http://schemas.microsoft.com/office/drawing/2014/main" id="{FA6E12D2-2F07-6C43-2AFC-CF58037DB0F0}"/>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83" name="矩形 82">
            <a:hlinkClick r:id="rId35" action="ppaction://hlinksldjump"/>
            <a:extLst>
              <a:ext uri="{FF2B5EF4-FFF2-40B4-BE49-F238E27FC236}">
                <a16:creationId xmlns:a16="http://schemas.microsoft.com/office/drawing/2014/main" id="{0BD7AEAD-7936-3DF0-EF0D-B44A973A2A5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2" name="矩形 81">
            <a:hlinkClick r:id="rId36" action="ppaction://hlinksldjump"/>
            <a:extLst>
              <a:ext uri="{FF2B5EF4-FFF2-40B4-BE49-F238E27FC236}">
                <a16:creationId xmlns:a16="http://schemas.microsoft.com/office/drawing/2014/main" id="{7E145C19-BF98-1601-7FFC-E67F11DEC3A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81" name="矩形 80">
            <a:hlinkClick r:id="rId36" action="ppaction://hlinksldjump"/>
            <a:extLst>
              <a:ext uri="{FF2B5EF4-FFF2-40B4-BE49-F238E27FC236}">
                <a16:creationId xmlns:a16="http://schemas.microsoft.com/office/drawing/2014/main" id="{4CD1CE55-A491-B63A-4D8A-5DCAA9CD1F25}"/>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80" name="矩形 79">
            <a:hlinkClick r:id="rId36" action="ppaction://hlinksldjump"/>
            <a:extLst>
              <a:ext uri="{FF2B5EF4-FFF2-40B4-BE49-F238E27FC236}">
                <a16:creationId xmlns:a16="http://schemas.microsoft.com/office/drawing/2014/main" id="{64471234-38EF-4209-8C70-2CC4209352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9" name="矩形 78">
            <a:hlinkClick r:id="rId37" action="ppaction://hlinksldjump"/>
            <a:extLst>
              <a:ext uri="{FF2B5EF4-FFF2-40B4-BE49-F238E27FC236}">
                <a16:creationId xmlns:a16="http://schemas.microsoft.com/office/drawing/2014/main" id="{FCBA205D-1A6A-1E95-FFB0-9133A4300713}"/>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78" name="矩形 77">
            <a:hlinkClick r:id="rId37" action="ppaction://hlinksldjump"/>
            <a:extLst>
              <a:ext uri="{FF2B5EF4-FFF2-40B4-BE49-F238E27FC236}">
                <a16:creationId xmlns:a16="http://schemas.microsoft.com/office/drawing/2014/main" id="{AFD7CF71-F573-228C-3722-FF5AFEB3E7C8}"/>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7" name="矩形 76">
            <a:hlinkClick r:id="rId37" action="ppaction://hlinksldjump"/>
            <a:extLst>
              <a:ext uri="{FF2B5EF4-FFF2-40B4-BE49-F238E27FC236}">
                <a16:creationId xmlns:a16="http://schemas.microsoft.com/office/drawing/2014/main" id="{87E3AA16-A95B-96D5-9C00-67C70A43270A}"/>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6" name="矩形 75">
            <a:extLst>
              <a:ext uri="{FF2B5EF4-FFF2-40B4-BE49-F238E27FC236}">
                <a16:creationId xmlns:a16="http://schemas.microsoft.com/office/drawing/2014/main" id="{2D3511FE-8A42-718C-228D-1FB798B26F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5" name="矩形 74">
            <a:hlinkClick r:id="rId38" action="ppaction://hlinksldjump"/>
            <a:extLst>
              <a:ext uri="{FF2B5EF4-FFF2-40B4-BE49-F238E27FC236}">
                <a16:creationId xmlns:a16="http://schemas.microsoft.com/office/drawing/2014/main" id="{FF3D2262-B56E-1AE6-9B0F-A6A4C2FBC6A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74" name="矩形 73">
            <a:hlinkClick r:id="rId38" action="ppaction://hlinksldjump"/>
            <a:extLst>
              <a:ext uri="{FF2B5EF4-FFF2-40B4-BE49-F238E27FC236}">
                <a16:creationId xmlns:a16="http://schemas.microsoft.com/office/drawing/2014/main" id="{7014C2D7-17AA-715B-D441-CB166F203AEE}"/>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73" name="矩形 72">
            <a:hlinkClick r:id="rId38" action="ppaction://hlinksldjump"/>
            <a:extLst>
              <a:ext uri="{FF2B5EF4-FFF2-40B4-BE49-F238E27FC236}">
                <a16:creationId xmlns:a16="http://schemas.microsoft.com/office/drawing/2014/main" id="{A06F49CE-54C4-8806-CE61-96E950AC496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E8F0C385-98BB-A350-11EB-3E8AF7060C9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71" name="矩形 70">
            <a:hlinkClick r:id="rId39" action="ppaction://hlinksldjump"/>
            <a:extLst>
              <a:ext uri="{FF2B5EF4-FFF2-40B4-BE49-F238E27FC236}">
                <a16:creationId xmlns:a16="http://schemas.microsoft.com/office/drawing/2014/main" id="{F3763160-6061-8C4A-EE87-D05B247B0B64}"/>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70" name="矩形 69">
            <a:hlinkClick r:id="rId39" action="ppaction://hlinksldjump"/>
            <a:extLst>
              <a:ext uri="{FF2B5EF4-FFF2-40B4-BE49-F238E27FC236}">
                <a16:creationId xmlns:a16="http://schemas.microsoft.com/office/drawing/2014/main" id="{3ACCC063-367C-A84D-0D60-DE9D87B23B8C}"/>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C131BE8C-1040-29D3-323A-1B029DD83CD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8" name="矩形 67">
            <a:hlinkClick r:id="rId40" action="ppaction://hlinksldjump"/>
            <a:extLst>
              <a:ext uri="{FF2B5EF4-FFF2-40B4-BE49-F238E27FC236}">
                <a16:creationId xmlns:a16="http://schemas.microsoft.com/office/drawing/2014/main" id="{DEF1F389-001C-C391-F973-61EB69CA8C3C}"/>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7985DFE2-F9EB-3EBF-96E3-8C9DD2BDD7E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D02495FD-1123-CD71-AFFB-E8A596F01252}"/>
              </a:ext>
            </a:extLst>
          </p:cNvPr>
          <p:cNvSpPr>
            <a:spLocks noGrp="1"/>
          </p:cNvSpPr>
          <p:nvPr>
            <p:ph type="title"/>
            <p:custDataLst>
              <p:tags r:id="rId30"/>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6541452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extLst>
              <p:ext uri="{D42A27DB-BD31-4B8C-83A1-F6EECF244321}">
                <p14:modId xmlns:p14="http://schemas.microsoft.com/office/powerpoint/2010/main" val="3689739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20D83B8E-2C36-7B79-40E3-C8EAE8D24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3658" y="0"/>
            <a:ext cx="6244683" cy="6858000"/>
          </a:xfrm>
          <a:prstGeom prst="rect">
            <a:avLst/>
          </a:prstGeom>
        </p:spPr>
      </p:pic>
    </p:spTree>
    <p:extLst>
      <p:ext uri="{BB962C8B-B14F-4D97-AF65-F5344CB8AC3E}">
        <p14:creationId xmlns:p14="http://schemas.microsoft.com/office/powerpoint/2010/main" val="12464155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BE64B9F4-304F-52C0-B053-9F26B1423EB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93" name="矩形 92">
            <a:hlinkClick r:id="rId32" action="ppaction://hlinksldjump"/>
            <a:extLst>
              <a:ext uri="{FF2B5EF4-FFF2-40B4-BE49-F238E27FC236}">
                <a16:creationId xmlns:a16="http://schemas.microsoft.com/office/drawing/2014/main" id="{AFE67A0B-BD9D-19E1-E140-69BA2A8A9B6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92" name="矩形 91">
            <a:hlinkClick r:id="rId32" action="ppaction://hlinksldjump"/>
            <a:extLst>
              <a:ext uri="{FF2B5EF4-FFF2-40B4-BE49-F238E27FC236}">
                <a16:creationId xmlns:a16="http://schemas.microsoft.com/office/drawing/2014/main" id="{195292BC-CB6F-B12B-A308-46D312948FA7}"/>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91" name="矩形 90">
            <a:hlinkClick r:id="rId33" action="ppaction://hlinksldjump"/>
            <a:extLst>
              <a:ext uri="{FF2B5EF4-FFF2-40B4-BE49-F238E27FC236}">
                <a16:creationId xmlns:a16="http://schemas.microsoft.com/office/drawing/2014/main" id="{288F6DA1-590E-E25B-40C2-1B1DB207A80D}"/>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90" name="矩形 89">
            <a:hlinkClick r:id="rId33" action="ppaction://hlinksldjump"/>
            <a:extLst>
              <a:ext uri="{FF2B5EF4-FFF2-40B4-BE49-F238E27FC236}">
                <a16:creationId xmlns:a16="http://schemas.microsoft.com/office/drawing/2014/main" id="{40D597C2-BB10-2C3E-6C85-3979DFFE7E01}"/>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89" name="矩形 88">
            <a:hlinkClick r:id="rId33" action="ppaction://hlinksldjump"/>
            <a:extLst>
              <a:ext uri="{FF2B5EF4-FFF2-40B4-BE49-F238E27FC236}">
                <a16:creationId xmlns:a16="http://schemas.microsoft.com/office/drawing/2014/main" id="{E99908E1-0B0C-1A92-52C7-BCC04E35C98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88" name="矩形 87">
            <a:hlinkClick r:id="rId34" action="ppaction://hlinksldjump"/>
            <a:extLst>
              <a:ext uri="{FF2B5EF4-FFF2-40B4-BE49-F238E27FC236}">
                <a16:creationId xmlns:a16="http://schemas.microsoft.com/office/drawing/2014/main" id="{8B468E17-532A-BD44-CD48-D4EC0ED6680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87" name="矩形 86">
            <a:hlinkClick r:id="rId34" action="ppaction://hlinksldjump"/>
            <a:extLst>
              <a:ext uri="{FF2B5EF4-FFF2-40B4-BE49-F238E27FC236}">
                <a16:creationId xmlns:a16="http://schemas.microsoft.com/office/drawing/2014/main" id="{5957EE1E-1DA8-C1C2-EE33-2679C3CBA17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86" name="矩形 85">
            <a:hlinkClick r:id="rId34" action="ppaction://hlinksldjump"/>
            <a:extLst>
              <a:ext uri="{FF2B5EF4-FFF2-40B4-BE49-F238E27FC236}">
                <a16:creationId xmlns:a16="http://schemas.microsoft.com/office/drawing/2014/main" id="{56F61AE0-B776-CDEA-6B12-535FDD066B5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5" name="矩形 84">
            <a:hlinkClick r:id="rId35" action="ppaction://hlinksldjump"/>
            <a:extLst>
              <a:ext uri="{FF2B5EF4-FFF2-40B4-BE49-F238E27FC236}">
                <a16:creationId xmlns:a16="http://schemas.microsoft.com/office/drawing/2014/main" id="{7F4BB95D-04A2-E0CE-2F91-6928FAAD5FC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84" name="矩形 83">
            <a:hlinkClick r:id="rId35" action="ppaction://hlinksldjump"/>
            <a:extLst>
              <a:ext uri="{FF2B5EF4-FFF2-40B4-BE49-F238E27FC236}">
                <a16:creationId xmlns:a16="http://schemas.microsoft.com/office/drawing/2014/main" id="{28AAE43E-D5D6-52D2-1569-825350899929}"/>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83" name="矩形 82">
            <a:hlinkClick r:id="rId35" action="ppaction://hlinksldjump"/>
            <a:extLst>
              <a:ext uri="{FF2B5EF4-FFF2-40B4-BE49-F238E27FC236}">
                <a16:creationId xmlns:a16="http://schemas.microsoft.com/office/drawing/2014/main" id="{F5DA0862-7CA8-1EB0-90B4-BC52BEC488D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2" name="矩形 81">
            <a:hlinkClick r:id="rId36" action="ppaction://hlinksldjump"/>
            <a:extLst>
              <a:ext uri="{FF2B5EF4-FFF2-40B4-BE49-F238E27FC236}">
                <a16:creationId xmlns:a16="http://schemas.microsoft.com/office/drawing/2014/main" id="{47EB8AC0-ACFB-BCC6-DD95-1F022732DBD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81" name="矩形 80">
            <a:hlinkClick r:id="rId36" action="ppaction://hlinksldjump"/>
            <a:extLst>
              <a:ext uri="{FF2B5EF4-FFF2-40B4-BE49-F238E27FC236}">
                <a16:creationId xmlns:a16="http://schemas.microsoft.com/office/drawing/2014/main" id="{0D5B3692-A75B-7343-65A3-E8C1EB934942}"/>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80" name="矩形 79">
            <a:hlinkClick r:id="rId36" action="ppaction://hlinksldjump"/>
            <a:extLst>
              <a:ext uri="{FF2B5EF4-FFF2-40B4-BE49-F238E27FC236}">
                <a16:creationId xmlns:a16="http://schemas.microsoft.com/office/drawing/2014/main" id="{63ABDB30-FE04-5714-6ED2-DA09F28AE72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9" name="矩形 78">
            <a:extLst>
              <a:ext uri="{FF2B5EF4-FFF2-40B4-BE49-F238E27FC236}">
                <a16:creationId xmlns:a16="http://schemas.microsoft.com/office/drawing/2014/main" id="{74E87500-E9A8-A56F-911D-17212A26BF5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8" name="矩形 77">
            <a:hlinkClick r:id="rId37" action="ppaction://hlinksldjump"/>
            <a:extLst>
              <a:ext uri="{FF2B5EF4-FFF2-40B4-BE49-F238E27FC236}">
                <a16:creationId xmlns:a16="http://schemas.microsoft.com/office/drawing/2014/main" id="{32CA0646-5278-C3CB-75B3-21571EFCE62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77" name="矩形 76">
            <a:hlinkClick r:id="rId37" action="ppaction://hlinksldjump"/>
            <a:extLst>
              <a:ext uri="{FF2B5EF4-FFF2-40B4-BE49-F238E27FC236}">
                <a16:creationId xmlns:a16="http://schemas.microsoft.com/office/drawing/2014/main" id="{6A8CB867-F72D-00BB-C698-1DDB80B32E95}"/>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Introduction</a:t>
            </a:r>
          </a:p>
        </p:txBody>
      </p:sp>
      <p:sp>
        <p:nvSpPr>
          <p:cNvPr id="76" name="矩形 75">
            <a:hlinkClick r:id="rId37" action="ppaction://hlinksldjump"/>
            <a:extLst>
              <a:ext uri="{FF2B5EF4-FFF2-40B4-BE49-F238E27FC236}">
                <a16:creationId xmlns:a16="http://schemas.microsoft.com/office/drawing/2014/main" id="{0AAEB12F-E544-693C-8903-B22B7F04D35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5" name="矩形 74">
            <a:hlinkClick r:id="rId38" action="ppaction://hlinksldjump"/>
            <a:extLst>
              <a:ext uri="{FF2B5EF4-FFF2-40B4-BE49-F238E27FC236}">
                <a16:creationId xmlns:a16="http://schemas.microsoft.com/office/drawing/2014/main" id="{B73148CD-A642-AD39-25E9-752D2F7D45D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74" name="矩形 73">
            <a:hlinkClick r:id="rId38" action="ppaction://hlinksldjump"/>
            <a:extLst>
              <a:ext uri="{FF2B5EF4-FFF2-40B4-BE49-F238E27FC236}">
                <a16:creationId xmlns:a16="http://schemas.microsoft.com/office/drawing/2014/main" id="{E452BB6A-717B-4C93-A207-3A45329ED1D8}"/>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73" name="矩形 72">
            <a:hlinkClick r:id="rId38" action="ppaction://hlinksldjump"/>
            <a:extLst>
              <a:ext uri="{FF2B5EF4-FFF2-40B4-BE49-F238E27FC236}">
                <a16:creationId xmlns:a16="http://schemas.microsoft.com/office/drawing/2014/main" id="{5946FB06-2866-C18F-C411-174A174AEBA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EAB3C18C-8D8B-A732-0DAF-BF744F61131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71" name="矩形 70">
            <a:hlinkClick r:id="rId39" action="ppaction://hlinksldjump"/>
            <a:extLst>
              <a:ext uri="{FF2B5EF4-FFF2-40B4-BE49-F238E27FC236}">
                <a16:creationId xmlns:a16="http://schemas.microsoft.com/office/drawing/2014/main" id="{29CA8597-4105-9988-3A25-EA41967D35E7}"/>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70" name="矩形 69">
            <a:hlinkClick r:id="rId39" action="ppaction://hlinksldjump"/>
            <a:extLst>
              <a:ext uri="{FF2B5EF4-FFF2-40B4-BE49-F238E27FC236}">
                <a16:creationId xmlns:a16="http://schemas.microsoft.com/office/drawing/2014/main" id="{A085FA3B-87B9-0508-6A42-FF99726E9D4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0F5FB64B-78D1-E6BF-8A86-D8C8ADA2E73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8" name="矩形 67">
            <a:hlinkClick r:id="rId40" action="ppaction://hlinksldjump"/>
            <a:extLst>
              <a:ext uri="{FF2B5EF4-FFF2-40B4-BE49-F238E27FC236}">
                <a16:creationId xmlns:a16="http://schemas.microsoft.com/office/drawing/2014/main" id="{3D6098D2-A7E3-C795-3A55-ED22EDECB5D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061FADC7-7686-A0C6-EF98-47951169C12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E7A8869F-4153-7CFF-AFD8-2641FFA9F41E}"/>
              </a:ext>
            </a:extLst>
          </p:cNvPr>
          <p:cNvSpPr>
            <a:spLocks noGrp="1"/>
          </p:cNvSpPr>
          <p:nvPr>
            <p:ph type="title"/>
            <p:custDataLst>
              <p:tags r:id="rId30"/>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31675160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extLst>
              <p:ext uri="{D42A27DB-BD31-4B8C-83A1-F6EECF244321}">
                <p14:modId xmlns:p14="http://schemas.microsoft.com/office/powerpoint/2010/main" val="4035351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933744"/>
            <a:ext cx="10515600" cy="1924256"/>
          </a:xfrm>
        </p:spPr>
        <p:txBody>
          <a:bodyPr>
            <a:normAutofit/>
          </a:bodyPr>
          <a:lstStyle/>
          <a:p>
            <a:r>
              <a:rPr lang="zh-CN" altLang="en-US" sz="2400" dirty="0"/>
              <a:t>体现抓取任务的概述</a:t>
            </a:r>
          </a:p>
          <a:p>
            <a:r>
              <a:rPr lang="en-US" altLang="zh-CN" sz="2400" dirty="0"/>
              <a:t>(a) </a:t>
            </a:r>
            <a:r>
              <a:rPr lang="zh-CN" altLang="en-US" sz="2400" dirty="0"/>
              <a:t>展示了不同类型的任务的语言引导抓取的示例</a:t>
            </a:r>
          </a:p>
          <a:p>
            <a:r>
              <a:rPr lang="en-US" altLang="zh-CN" sz="2400" dirty="0"/>
              <a:t>(b) </a:t>
            </a:r>
            <a:r>
              <a:rPr lang="zh-CN" altLang="en-US" sz="2400" dirty="0"/>
              <a:t>提供了人</a:t>
            </a:r>
            <a:r>
              <a:rPr lang="en-US" altLang="zh-CN" sz="2400" dirty="0"/>
              <a:t>-</a:t>
            </a:r>
            <a:r>
              <a:rPr lang="zh-CN" altLang="en-US" sz="2400" dirty="0"/>
              <a:t>代理</a:t>
            </a:r>
            <a:r>
              <a:rPr lang="en-US" altLang="zh-CN" sz="2400" dirty="0"/>
              <a:t>-</a:t>
            </a:r>
            <a:r>
              <a:rPr lang="zh-CN" altLang="en-US" sz="2400" dirty="0"/>
              <a:t>物体交互的概述</a:t>
            </a:r>
          </a:p>
          <a:p>
            <a:r>
              <a:rPr lang="en-US" altLang="zh-CN" sz="2400" dirty="0"/>
              <a:t>(c) </a:t>
            </a:r>
            <a:r>
              <a:rPr lang="zh-CN" altLang="en-US" sz="2400" dirty="0"/>
              <a:t>展示了 </a:t>
            </a:r>
            <a:r>
              <a:rPr lang="en-US" altLang="zh-CN" sz="2400" dirty="0"/>
              <a:t>Google Scholar </a:t>
            </a:r>
            <a:r>
              <a:rPr lang="zh-CN" altLang="en-US" sz="2400" dirty="0"/>
              <a:t>关于“语言引导抓取”主题的搜索结果</a:t>
            </a:r>
            <a:endParaRPr lang="en-US" sz="2400"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5"/>
          <a:stretch>
            <a:fillRect/>
          </a:stretch>
        </p:blipFill>
        <p:spPr>
          <a:xfrm>
            <a:off x="0" y="1690688"/>
            <a:ext cx="12192000" cy="3009487"/>
          </a:xfrm>
          <a:prstGeom prst="rect">
            <a:avLst/>
          </a:prstGeom>
        </p:spPr>
      </p:pic>
    </p:spTree>
    <p:extLst>
      <p:ext uri="{BB962C8B-B14F-4D97-AF65-F5344CB8AC3E}">
        <p14:creationId xmlns:p14="http://schemas.microsoft.com/office/powerpoint/2010/main" val="3470386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7"/>
            <a:ext cx="10515600" cy="4295775"/>
          </a:xfrm>
        </p:spPr>
        <p:txBody>
          <a:bodyPr>
            <a:normAutofit/>
          </a:bodyPr>
          <a:lstStyle/>
          <a:p>
            <a:r>
              <a:rPr lang="zh-CN" altLang="en-US" dirty="0"/>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t>LLM </a:t>
            </a:r>
            <a:r>
              <a:rPr lang="zh-CN" altLang="en-US" dirty="0"/>
              <a:t>和视觉语言基础模型）相结合，使代理能够在多感官感知下执行抓取任务，包括视觉主动感知、语言理解和推理</a:t>
            </a:r>
            <a:endParaRPr lang="en-US" dirty="0"/>
          </a:p>
        </p:txBody>
      </p:sp>
    </p:spTree>
    <p:extLst>
      <p:ext uri="{BB962C8B-B14F-4D97-AF65-F5344CB8AC3E}">
        <p14:creationId xmlns:p14="http://schemas.microsoft.com/office/powerpoint/2010/main" val="18784922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48A2BBCF-071F-C976-73C7-85FCC917F95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93" name="矩形 92">
            <a:hlinkClick r:id="rId32" action="ppaction://hlinksldjump"/>
            <a:extLst>
              <a:ext uri="{FF2B5EF4-FFF2-40B4-BE49-F238E27FC236}">
                <a16:creationId xmlns:a16="http://schemas.microsoft.com/office/drawing/2014/main" id="{CD66A49A-D5E1-4079-C636-DBC26797F01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92" name="矩形 91">
            <a:hlinkClick r:id="rId32" action="ppaction://hlinksldjump"/>
            <a:extLst>
              <a:ext uri="{FF2B5EF4-FFF2-40B4-BE49-F238E27FC236}">
                <a16:creationId xmlns:a16="http://schemas.microsoft.com/office/drawing/2014/main" id="{4431AE3D-A2D7-50E7-0556-1AC38A239A6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91" name="矩形 90">
            <a:hlinkClick r:id="rId33" action="ppaction://hlinksldjump"/>
            <a:extLst>
              <a:ext uri="{FF2B5EF4-FFF2-40B4-BE49-F238E27FC236}">
                <a16:creationId xmlns:a16="http://schemas.microsoft.com/office/drawing/2014/main" id="{9C14A79E-14BA-50CB-866F-B36583A0AA4D}"/>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90" name="矩形 89">
            <a:hlinkClick r:id="rId33" action="ppaction://hlinksldjump"/>
            <a:extLst>
              <a:ext uri="{FF2B5EF4-FFF2-40B4-BE49-F238E27FC236}">
                <a16:creationId xmlns:a16="http://schemas.microsoft.com/office/drawing/2014/main" id="{B145D6B8-200B-0DC1-1B83-6603C92CF53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89" name="矩形 88">
            <a:hlinkClick r:id="rId33" action="ppaction://hlinksldjump"/>
            <a:extLst>
              <a:ext uri="{FF2B5EF4-FFF2-40B4-BE49-F238E27FC236}">
                <a16:creationId xmlns:a16="http://schemas.microsoft.com/office/drawing/2014/main" id="{DB8E000A-983B-0873-1DF5-37A0F603BAB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88" name="矩形 87">
            <a:hlinkClick r:id="rId34" action="ppaction://hlinksldjump"/>
            <a:extLst>
              <a:ext uri="{FF2B5EF4-FFF2-40B4-BE49-F238E27FC236}">
                <a16:creationId xmlns:a16="http://schemas.microsoft.com/office/drawing/2014/main" id="{580B9A65-F312-8644-533C-F3A057E8BCA1}"/>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87" name="矩形 86">
            <a:hlinkClick r:id="rId34" action="ppaction://hlinksldjump"/>
            <a:extLst>
              <a:ext uri="{FF2B5EF4-FFF2-40B4-BE49-F238E27FC236}">
                <a16:creationId xmlns:a16="http://schemas.microsoft.com/office/drawing/2014/main" id="{2C97CF93-AFA7-FD28-7318-C40DE6B72A0F}"/>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86" name="矩形 85">
            <a:hlinkClick r:id="rId34" action="ppaction://hlinksldjump"/>
            <a:extLst>
              <a:ext uri="{FF2B5EF4-FFF2-40B4-BE49-F238E27FC236}">
                <a16:creationId xmlns:a16="http://schemas.microsoft.com/office/drawing/2014/main" id="{3BA43335-BF21-0876-DB4B-88F79906247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5" name="矩形 84">
            <a:hlinkClick r:id="rId35" action="ppaction://hlinksldjump"/>
            <a:extLst>
              <a:ext uri="{FF2B5EF4-FFF2-40B4-BE49-F238E27FC236}">
                <a16:creationId xmlns:a16="http://schemas.microsoft.com/office/drawing/2014/main" id="{A3EF18BD-10FC-135D-EE60-FDED053AE37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84" name="矩形 83">
            <a:hlinkClick r:id="rId35" action="ppaction://hlinksldjump"/>
            <a:extLst>
              <a:ext uri="{FF2B5EF4-FFF2-40B4-BE49-F238E27FC236}">
                <a16:creationId xmlns:a16="http://schemas.microsoft.com/office/drawing/2014/main" id="{DD16BC9B-8E9F-CFE4-64A3-9CF41BCC6C54}"/>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83" name="矩形 82">
            <a:hlinkClick r:id="rId35" action="ppaction://hlinksldjump"/>
            <a:extLst>
              <a:ext uri="{FF2B5EF4-FFF2-40B4-BE49-F238E27FC236}">
                <a16:creationId xmlns:a16="http://schemas.microsoft.com/office/drawing/2014/main" id="{97C82599-5602-49A2-7925-E9AF529D7C38}"/>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2" name="矩形 81">
            <a:extLst>
              <a:ext uri="{FF2B5EF4-FFF2-40B4-BE49-F238E27FC236}">
                <a16:creationId xmlns:a16="http://schemas.microsoft.com/office/drawing/2014/main" id="{9FF75595-3600-F821-4631-75D4686B782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1" name="矩形 80">
            <a:hlinkClick r:id="rId36" action="ppaction://hlinksldjump"/>
            <a:extLst>
              <a:ext uri="{FF2B5EF4-FFF2-40B4-BE49-F238E27FC236}">
                <a16:creationId xmlns:a16="http://schemas.microsoft.com/office/drawing/2014/main" id="{E4ECBE15-1D92-965C-E27C-A008AEE85059}"/>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80" name="矩形 79">
            <a:hlinkClick r:id="rId36" action="ppaction://hlinksldjump"/>
            <a:extLst>
              <a:ext uri="{FF2B5EF4-FFF2-40B4-BE49-F238E27FC236}">
                <a16:creationId xmlns:a16="http://schemas.microsoft.com/office/drawing/2014/main" id="{C956C9DA-D9BD-D1BE-483A-5AD82D381CAA}"/>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Gripper</a:t>
            </a:r>
          </a:p>
        </p:txBody>
      </p:sp>
      <p:sp>
        <p:nvSpPr>
          <p:cNvPr id="79" name="矩形 78">
            <a:hlinkClick r:id="rId36" action="ppaction://hlinksldjump"/>
            <a:extLst>
              <a:ext uri="{FF2B5EF4-FFF2-40B4-BE49-F238E27FC236}">
                <a16:creationId xmlns:a16="http://schemas.microsoft.com/office/drawing/2014/main" id="{C5A667C5-7EEA-D170-321E-78274BCFD2B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8" name="矩形 77">
            <a:hlinkClick r:id="rId37" action="ppaction://hlinksldjump"/>
            <a:extLst>
              <a:ext uri="{FF2B5EF4-FFF2-40B4-BE49-F238E27FC236}">
                <a16:creationId xmlns:a16="http://schemas.microsoft.com/office/drawing/2014/main" id="{C2A5EADB-E7C2-144E-3482-D0B3D42E6AE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77" name="矩形 76">
            <a:hlinkClick r:id="rId37" action="ppaction://hlinksldjump"/>
            <a:extLst>
              <a:ext uri="{FF2B5EF4-FFF2-40B4-BE49-F238E27FC236}">
                <a16:creationId xmlns:a16="http://schemas.microsoft.com/office/drawing/2014/main" id="{BE74FCF4-23EE-249D-2EE1-7476373CC1AD}"/>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6" name="矩形 75">
            <a:hlinkClick r:id="rId37" action="ppaction://hlinksldjump"/>
            <a:extLst>
              <a:ext uri="{FF2B5EF4-FFF2-40B4-BE49-F238E27FC236}">
                <a16:creationId xmlns:a16="http://schemas.microsoft.com/office/drawing/2014/main" id="{50025B01-0A27-EC72-DBAB-B7F91FE35124}"/>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5" name="矩形 74">
            <a:hlinkClick r:id="rId38" action="ppaction://hlinksldjump"/>
            <a:extLst>
              <a:ext uri="{FF2B5EF4-FFF2-40B4-BE49-F238E27FC236}">
                <a16:creationId xmlns:a16="http://schemas.microsoft.com/office/drawing/2014/main" id="{840D8359-EC66-142D-B423-81AFE7E74C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74" name="矩形 73">
            <a:hlinkClick r:id="rId38" action="ppaction://hlinksldjump"/>
            <a:extLst>
              <a:ext uri="{FF2B5EF4-FFF2-40B4-BE49-F238E27FC236}">
                <a16:creationId xmlns:a16="http://schemas.microsoft.com/office/drawing/2014/main" id="{B3E31FE2-C430-CD6E-D0C1-24E4DAAB914C}"/>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73" name="矩形 72">
            <a:hlinkClick r:id="rId38" action="ppaction://hlinksldjump"/>
            <a:extLst>
              <a:ext uri="{FF2B5EF4-FFF2-40B4-BE49-F238E27FC236}">
                <a16:creationId xmlns:a16="http://schemas.microsoft.com/office/drawing/2014/main" id="{253F6972-7863-6FA6-E0E7-F2FBA31A385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F6FBC3A7-50E7-40A3-F00D-75E96C3AC31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71" name="矩形 70">
            <a:hlinkClick r:id="rId39" action="ppaction://hlinksldjump"/>
            <a:extLst>
              <a:ext uri="{FF2B5EF4-FFF2-40B4-BE49-F238E27FC236}">
                <a16:creationId xmlns:a16="http://schemas.microsoft.com/office/drawing/2014/main" id="{3B2E63F7-8D7C-AB13-351E-D21544BA3975}"/>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70" name="矩形 69">
            <a:hlinkClick r:id="rId39" action="ppaction://hlinksldjump"/>
            <a:extLst>
              <a:ext uri="{FF2B5EF4-FFF2-40B4-BE49-F238E27FC236}">
                <a16:creationId xmlns:a16="http://schemas.microsoft.com/office/drawing/2014/main" id="{38B64196-D20D-6261-4988-43B8C34BA51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149D46C1-9C7F-CFA8-8BC3-3BA949437BDB}"/>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8" name="矩形 67">
            <a:hlinkClick r:id="rId40" action="ppaction://hlinksldjump"/>
            <a:extLst>
              <a:ext uri="{FF2B5EF4-FFF2-40B4-BE49-F238E27FC236}">
                <a16:creationId xmlns:a16="http://schemas.microsoft.com/office/drawing/2014/main" id="{12F84295-07BD-DA87-4978-12EB73E2314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EB1CDF84-CDAD-5A4F-0384-CC0FC931E60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2440D008-19A2-7BAB-87B0-9044EB8DD5E6}"/>
              </a:ext>
            </a:extLst>
          </p:cNvPr>
          <p:cNvSpPr>
            <a:spLocks noGrp="1"/>
          </p:cNvSpPr>
          <p:nvPr>
            <p:ph type="title"/>
            <p:custDataLst>
              <p:tags r:id="rId30"/>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5222509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27517285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目前抓取技术的研究重点是双指平行抓取器和五指灵巧手。 对于双指平行抓取器，抓取姿态通常分为两种类型：</a:t>
            </a:r>
            <a:r>
              <a:rPr lang="en-US" altLang="zh-CN" dirty="0"/>
              <a:t>4-DOF </a:t>
            </a:r>
            <a:r>
              <a:rPr lang="zh-CN" altLang="en-US" dirty="0"/>
              <a:t>和 </a:t>
            </a:r>
            <a:r>
              <a:rPr lang="en-US" altLang="zh-CN" dirty="0"/>
              <a:t>6-DOF</a:t>
            </a:r>
            <a:endParaRPr lang="en-US" dirty="0"/>
          </a:p>
        </p:txBody>
      </p:sp>
    </p:spTree>
    <p:extLst>
      <p:ext uri="{BB962C8B-B14F-4D97-AF65-F5344CB8AC3E}">
        <p14:creationId xmlns:p14="http://schemas.microsoft.com/office/powerpoint/2010/main" val="32698786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15428848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Gripper——4-DOF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4-DOF </a:t>
            </a:r>
            <a:r>
              <a:rPr lang="zh-CN" altLang="en-US" dirty="0"/>
              <a:t>抓取合成使用三维位置和自上而下的手部方向（偏航）定义抓取，通常被称为“自上而下的抓取”</a:t>
            </a:r>
            <a:endParaRPr lang="en-US" dirty="0"/>
          </a:p>
        </p:txBody>
      </p:sp>
    </p:spTree>
    <p:extLst>
      <p:ext uri="{BB962C8B-B14F-4D97-AF65-F5344CB8AC3E}">
        <p14:creationId xmlns:p14="http://schemas.microsoft.com/office/powerpoint/2010/main" val="5014182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35663201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Gripper——6-DOF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a:t>
            </a:r>
            <a:r>
              <a:rPr lang="en-US" altLang="zh-CN" dirty="0"/>
              <a:t>6-DOF </a:t>
            </a:r>
            <a:r>
              <a:rPr lang="zh-CN" altLang="en-US" dirty="0"/>
              <a:t>抓取合成通过六维位置和方向定义抓取姿态</a:t>
            </a:r>
            <a:endParaRPr lang="en-US" dirty="0"/>
          </a:p>
        </p:txBody>
      </p:sp>
    </p:spTree>
    <p:extLst>
      <p:ext uri="{BB962C8B-B14F-4D97-AF65-F5344CB8AC3E}">
        <p14:creationId xmlns:p14="http://schemas.microsoft.com/office/powerpoint/2010/main" val="3774337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B0C8510-AC2D-A950-D9A4-9BD7C6FA049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EF15F3C8-71AD-E10A-A3A6-D3621BBAADA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5A944822-DF34-550D-36A5-1C4B00069944}"/>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79CCA732-A2D1-3772-AB16-2AF1A6C6957F}"/>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AB6E19B5-784B-DC20-433F-393B66CDC9D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86342712-D153-881F-F0F3-404C01CF2E83}"/>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A32CE9A-67B3-C5D9-A525-E7348167FC25}"/>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6DD61967-C4CC-64EC-089F-C0E4B0E305A5}"/>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74930209-7F18-E1AA-168B-58F8B34AAA59}"/>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6E775D8F-9A6D-BE69-DCCC-71DD03DE7FE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D0C5BC18-0BB3-D9B9-699B-A47DF6C72B9F}"/>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EFE206B8-4B23-13A7-EE81-9BD5B902D3CC}"/>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1D9DD00-F921-3B14-DA22-F7AF6F8B5A45}"/>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1934C329-D6D8-318E-85DD-F42161E4BD98}"/>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90447D9D-836B-70F0-40C0-E6F2EDE01C7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9BC688D2-1140-62A0-0085-B9CAFC979E8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8FEB547-380B-A074-956C-10523DC7890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71F99752-301D-209F-0A36-3C1EFD9F9CED}"/>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6795FB8A-065A-14C3-B38C-1A48EEDB53E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D4F5B224-ABFE-9529-76A1-E695305F02D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969D83FA-AC61-2F08-47EA-A512C28F172E}"/>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9F64A93C-2376-E8B9-9772-DFEE9CB80F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4503EA-4D71-CF23-8097-E94ED70BCE23}"/>
              </a:ext>
            </a:extLst>
          </p:cNvPr>
          <p:cNvSpPr>
            <a:spLocks noGrp="1"/>
          </p:cNvSpPr>
          <p:nvPr>
            <p:ph type="title"/>
            <p:custDataLst>
              <p:tags r:id="rId24"/>
            </p:custDataLst>
          </p:nvPr>
        </p:nvSpPr>
        <p:spPr/>
        <p:txBody>
          <a:bodyPr/>
          <a:lstStyle/>
          <a:p>
            <a:r>
              <a:rPr lang="en-US"/>
              <a:t>Types of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12495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226823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r>
              <a:rPr lang="zh-CN" altLang="en-US" sz="4400" b="1" dirty="0">
                <a:solidFill>
                  <a:schemeClr val="tx1"/>
                </a:solidFill>
              </a:rPr>
              <a:t>产品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对于五指灵巧手抓取器，</a:t>
            </a:r>
            <a:r>
              <a:rPr lang="en-US" altLang="zh-CN" dirty="0" err="1"/>
              <a:t>ShadowHand</a:t>
            </a:r>
            <a:r>
              <a:rPr lang="en-US" altLang="zh-CN" dirty="0"/>
              <a:t> </a:t>
            </a:r>
            <a:r>
              <a:rPr lang="zh-CN" altLang="en-US" dirty="0"/>
              <a:t>是一款广泛使用的五指机器人灵巧手，具有 </a:t>
            </a:r>
            <a:r>
              <a:rPr lang="en-US" altLang="zh-CN" dirty="0"/>
              <a:t>26 </a:t>
            </a:r>
            <a:r>
              <a:rPr lang="zh-CN" altLang="en-US" dirty="0"/>
              <a:t>个自由度 </a:t>
            </a:r>
            <a:r>
              <a:rPr lang="en-US" altLang="zh-CN" dirty="0"/>
              <a:t>(DOF)</a:t>
            </a:r>
            <a:r>
              <a:rPr lang="zh-CN" altLang="en-US" dirty="0"/>
              <a:t>。 这种高维性显著增加了生成有效抓取姿态和规划执行轨迹的复杂性</a:t>
            </a:r>
            <a:endParaRPr lang="en-US" dirty="0"/>
          </a:p>
        </p:txBody>
      </p:sp>
    </p:spTree>
    <p:extLst>
      <p:ext uri="{BB962C8B-B14F-4D97-AF65-F5344CB8AC3E}">
        <p14:creationId xmlns:p14="http://schemas.microsoft.com/office/powerpoint/2010/main" val="35681070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EF4EF887-F7E7-A129-5B30-8C782DF8C6E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93" name="矩形 92">
            <a:hlinkClick r:id="rId32" action="ppaction://hlinksldjump"/>
            <a:extLst>
              <a:ext uri="{FF2B5EF4-FFF2-40B4-BE49-F238E27FC236}">
                <a16:creationId xmlns:a16="http://schemas.microsoft.com/office/drawing/2014/main" id="{E3498204-312F-3901-EC1F-11299B772453}"/>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92" name="矩形 91">
            <a:hlinkClick r:id="rId32" action="ppaction://hlinksldjump"/>
            <a:extLst>
              <a:ext uri="{FF2B5EF4-FFF2-40B4-BE49-F238E27FC236}">
                <a16:creationId xmlns:a16="http://schemas.microsoft.com/office/drawing/2014/main" id="{A12603FD-E033-FCDB-F22C-9788C426F8A8}"/>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91" name="矩形 90">
            <a:hlinkClick r:id="rId33" action="ppaction://hlinksldjump"/>
            <a:extLst>
              <a:ext uri="{FF2B5EF4-FFF2-40B4-BE49-F238E27FC236}">
                <a16:creationId xmlns:a16="http://schemas.microsoft.com/office/drawing/2014/main" id="{089E6B1A-E89C-FCBD-3726-2152CDF6665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90" name="矩形 89">
            <a:hlinkClick r:id="rId33" action="ppaction://hlinksldjump"/>
            <a:extLst>
              <a:ext uri="{FF2B5EF4-FFF2-40B4-BE49-F238E27FC236}">
                <a16:creationId xmlns:a16="http://schemas.microsoft.com/office/drawing/2014/main" id="{F103F4D3-8BC1-18A9-370C-450FC08DA03E}"/>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89" name="矩形 88">
            <a:hlinkClick r:id="rId33" action="ppaction://hlinksldjump"/>
            <a:extLst>
              <a:ext uri="{FF2B5EF4-FFF2-40B4-BE49-F238E27FC236}">
                <a16:creationId xmlns:a16="http://schemas.microsoft.com/office/drawing/2014/main" id="{8E2F5B7B-CE06-BD77-9E86-A4F6835785A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88" name="矩形 87">
            <a:hlinkClick r:id="rId34" action="ppaction://hlinksldjump"/>
            <a:extLst>
              <a:ext uri="{FF2B5EF4-FFF2-40B4-BE49-F238E27FC236}">
                <a16:creationId xmlns:a16="http://schemas.microsoft.com/office/drawing/2014/main" id="{4DF9AB55-E810-9904-7E37-9DE07E6B6A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87" name="矩形 86">
            <a:hlinkClick r:id="rId34" action="ppaction://hlinksldjump"/>
            <a:extLst>
              <a:ext uri="{FF2B5EF4-FFF2-40B4-BE49-F238E27FC236}">
                <a16:creationId xmlns:a16="http://schemas.microsoft.com/office/drawing/2014/main" id="{13BDD052-F536-52E6-301D-B1F1FEA52DEA}"/>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86" name="矩形 85">
            <a:hlinkClick r:id="rId34" action="ppaction://hlinksldjump"/>
            <a:extLst>
              <a:ext uri="{FF2B5EF4-FFF2-40B4-BE49-F238E27FC236}">
                <a16:creationId xmlns:a16="http://schemas.microsoft.com/office/drawing/2014/main" id="{82327210-22A7-A4CA-3331-F087E2500C1A}"/>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5" name="矩形 84">
            <a:extLst>
              <a:ext uri="{FF2B5EF4-FFF2-40B4-BE49-F238E27FC236}">
                <a16:creationId xmlns:a16="http://schemas.microsoft.com/office/drawing/2014/main" id="{9BC9C8E9-8F6C-83E2-64F3-8558A343DF09}"/>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4" name="矩形 83">
            <a:hlinkClick r:id="rId35" action="ppaction://hlinksldjump"/>
            <a:extLst>
              <a:ext uri="{FF2B5EF4-FFF2-40B4-BE49-F238E27FC236}">
                <a16:creationId xmlns:a16="http://schemas.microsoft.com/office/drawing/2014/main" id="{9C298BA6-1793-6B08-7201-D9F622F70BB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83" name="矩形 82">
            <a:hlinkClick r:id="rId35" action="ppaction://hlinksldjump"/>
            <a:extLst>
              <a:ext uri="{FF2B5EF4-FFF2-40B4-BE49-F238E27FC236}">
                <a16:creationId xmlns:a16="http://schemas.microsoft.com/office/drawing/2014/main" id="{49E45AA5-94FD-FD09-DB00-7368F8456D60}"/>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Datasets</a:t>
            </a:r>
          </a:p>
        </p:txBody>
      </p:sp>
      <p:sp>
        <p:nvSpPr>
          <p:cNvPr id="82" name="矩形 81">
            <a:hlinkClick r:id="rId35" action="ppaction://hlinksldjump"/>
            <a:extLst>
              <a:ext uri="{FF2B5EF4-FFF2-40B4-BE49-F238E27FC236}">
                <a16:creationId xmlns:a16="http://schemas.microsoft.com/office/drawing/2014/main" id="{AC7DC270-A310-B2EA-7637-7DFB8016ACBF}"/>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1" name="矩形 80">
            <a:hlinkClick r:id="rId36" action="ppaction://hlinksldjump"/>
            <a:extLst>
              <a:ext uri="{FF2B5EF4-FFF2-40B4-BE49-F238E27FC236}">
                <a16:creationId xmlns:a16="http://schemas.microsoft.com/office/drawing/2014/main" id="{1E0AE024-666C-ADBD-382B-D6BC88B9953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80" name="矩形 79">
            <a:hlinkClick r:id="rId36" action="ppaction://hlinksldjump"/>
            <a:extLst>
              <a:ext uri="{FF2B5EF4-FFF2-40B4-BE49-F238E27FC236}">
                <a16:creationId xmlns:a16="http://schemas.microsoft.com/office/drawing/2014/main" id="{58BD9571-EF14-ADBE-8ACB-620956F1D10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79" name="矩形 78">
            <a:hlinkClick r:id="rId36" action="ppaction://hlinksldjump"/>
            <a:extLst>
              <a:ext uri="{FF2B5EF4-FFF2-40B4-BE49-F238E27FC236}">
                <a16:creationId xmlns:a16="http://schemas.microsoft.com/office/drawing/2014/main" id="{DDDC2586-14F9-23E9-5AF1-F62FC9AC648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8" name="矩形 77">
            <a:hlinkClick r:id="rId37" action="ppaction://hlinksldjump"/>
            <a:extLst>
              <a:ext uri="{FF2B5EF4-FFF2-40B4-BE49-F238E27FC236}">
                <a16:creationId xmlns:a16="http://schemas.microsoft.com/office/drawing/2014/main" id="{59450A7F-8460-2D3F-44C6-EBCC37844CB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77" name="矩形 76">
            <a:hlinkClick r:id="rId37" action="ppaction://hlinksldjump"/>
            <a:extLst>
              <a:ext uri="{FF2B5EF4-FFF2-40B4-BE49-F238E27FC236}">
                <a16:creationId xmlns:a16="http://schemas.microsoft.com/office/drawing/2014/main" id="{5E0BDCFD-E333-9063-8137-AA6A3640064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6" name="矩形 75">
            <a:hlinkClick r:id="rId37" action="ppaction://hlinksldjump"/>
            <a:extLst>
              <a:ext uri="{FF2B5EF4-FFF2-40B4-BE49-F238E27FC236}">
                <a16:creationId xmlns:a16="http://schemas.microsoft.com/office/drawing/2014/main" id="{9876E8F1-ECEB-D7C7-5BE2-FE2C392A0CE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5" name="矩形 74">
            <a:hlinkClick r:id="rId38" action="ppaction://hlinksldjump"/>
            <a:extLst>
              <a:ext uri="{FF2B5EF4-FFF2-40B4-BE49-F238E27FC236}">
                <a16:creationId xmlns:a16="http://schemas.microsoft.com/office/drawing/2014/main" id="{82764BD2-D06A-DB48-0B27-3488F38BC0B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74" name="矩形 73">
            <a:hlinkClick r:id="rId38" action="ppaction://hlinksldjump"/>
            <a:extLst>
              <a:ext uri="{FF2B5EF4-FFF2-40B4-BE49-F238E27FC236}">
                <a16:creationId xmlns:a16="http://schemas.microsoft.com/office/drawing/2014/main" id="{860365CC-1E19-CD2D-D588-0E8040247E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73" name="矩形 72">
            <a:hlinkClick r:id="rId38" action="ppaction://hlinksldjump"/>
            <a:extLst>
              <a:ext uri="{FF2B5EF4-FFF2-40B4-BE49-F238E27FC236}">
                <a16:creationId xmlns:a16="http://schemas.microsoft.com/office/drawing/2014/main" id="{2E43C1AD-E3D9-0E7A-2656-7672CE80959F}"/>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F5F23FB5-B2E4-40FD-4B2B-91E978FF31D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71" name="矩形 70">
            <a:hlinkClick r:id="rId39" action="ppaction://hlinksldjump"/>
            <a:extLst>
              <a:ext uri="{FF2B5EF4-FFF2-40B4-BE49-F238E27FC236}">
                <a16:creationId xmlns:a16="http://schemas.microsoft.com/office/drawing/2014/main" id="{E48D1BFE-6ACA-6818-20BA-D460BBB4811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70" name="矩形 69">
            <a:hlinkClick r:id="rId39" action="ppaction://hlinksldjump"/>
            <a:extLst>
              <a:ext uri="{FF2B5EF4-FFF2-40B4-BE49-F238E27FC236}">
                <a16:creationId xmlns:a16="http://schemas.microsoft.com/office/drawing/2014/main" id="{BCB24029-B548-B2A0-9270-E9126EBD48A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56A939CB-4C5B-5066-A486-A17A358D0BF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8" name="矩形 67">
            <a:hlinkClick r:id="rId40" action="ppaction://hlinksldjump"/>
            <a:extLst>
              <a:ext uri="{FF2B5EF4-FFF2-40B4-BE49-F238E27FC236}">
                <a16:creationId xmlns:a16="http://schemas.microsoft.com/office/drawing/2014/main" id="{4C75A9D9-8892-21BE-58D4-130FDAF35BCB}"/>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930E5387-B716-88A5-A6B0-4B202972DCC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303A558D-9951-1969-4C6D-D86AA60B7FB7}"/>
              </a:ext>
            </a:extLst>
          </p:cNvPr>
          <p:cNvSpPr>
            <a:spLocks noGrp="1"/>
          </p:cNvSpPr>
          <p:nvPr>
            <p:ph type="title"/>
            <p:custDataLst>
              <p:tags r:id="rId30"/>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11259688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extLst>
              <p:ext uri="{D42A27DB-BD31-4B8C-83A1-F6EECF244321}">
                <p14:modId xmlns:p14="http://schemas.microsoft.com/office/powerpoint/2010/main" val="29741539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85737" y="3557588"/>
            <a:ext cx="11844337" cy="2935287"/>
          </a:xfrm>
        </p:spPr>
        <p:txBody>
          <a:bodyPr>
            <a:normAutofit/>
          </a:bodyPr>
          <a:lstStyle/>
          <a:p>
            <a:r>
              <a:rPr lang="zh-CN" altLang="en-US" dirty="0"/>
              <a:t>具身抓取数据集</a:t>
            </a:r>
            <a:endParaRPr lang="en-US" altLang="zh-CN" dirty="0"/>
          </a:p>
          <a:p>
            <a:r>
              <a:rPr lang="zh-CN" altLang="en-US" dirty="0"/>
              <a:t>最近，已经生成了大量的抓取数据集。 这些数据集通常包含基于图像 </a:t>
            </a:r>
            <a:r>
              <a:rPr lang="en-US" altLang="zh-CN" dirty="0"/>
              <a:t>(RGB</a:t>
            </a:r>
            <a:r>
              <a:rPr lang="zh-CN" altLang="en-US" dirty="0"/>
              <a:t>、深度</a:t>
            </a:r>
            <a:r>
              <a:rPr lang="en-US" altLang="zh-CN" dirty="0"/>
              <a:t>)</a:t>
            </a:r>
            <a:r>
              <a:rPr lang="zh-CN" altLang="en-US" dirty="0"/>
              <a:t>、点云或 </a:t>
            </a:r>
            <a:r>
              <a:rPr lang="en-US" altLang="zh-CN" dirty="0"/>
              <a:t>3D </a:t>
            </a:r>
            <a:r>
              <a:rPr lang="zh-CN" altLang="en-US" dirty="0"/>
              <a:t>场景的带注释的抓取数据。 随着 </a:t>
            </a:r>
            <a:r>
              <a:rPr lang="en-US" altLang="zh-CN" dirty="0"/>
              <a:t>MLM </a:t>
            </a:r>
            <a:r>
              <a:rPr lang="zh-CN" altLang="en-US" dirty="0"/>
              <a:t>的出现以及基础语言模型在机器人抓取中的应用，迫切需要包含语言文本的数据集。 因此，现有的数据集已被扩展或重建以创建语义抓取数据集。 这些数据集对于研究基于语言的抓取模型至关重要，使代理能够对语义有广泛的理解</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5"/>
          <a:stretch>
            <a:fillRect/>
          </a:stretch>
        </p:blipFill>
        <p:spPr>
          <a:xfrm>
            <a:off x="0" y="1412912"/>
            <a:ext cx="12192000" cy="2016088"/>
          </a:xfrm>
          <a:prstGeom prst="rect">
            <a:avLst/>
          </a:prstGeom>
        </p:spPr>
      </p:pic>
    </p:spTree>
    <p:extLst>
      <p:ext uri="{BB962C8B-B14F-4D97-AF65-F5344CB8AC3E}">
        <p14:creationId xmlns:p14="http://schemas.microsoft.com/office/powerpoint/2010/main" val="2747330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6F97D2-30B6-8713-8056-1CC276EE8C82}"/>
              </a:ext>
            </a:extLst>
          </p:cNvPr>
          <p:cNvGraphicFramePr>
            <a:graphicFrameLocks noChangeAspect="1"/>
          </p:cNvGraphicFramePr>
          <p:nvPr>
            <p:custDataLst>
              <p:tags r:id="rId1"/>
            </p:custDataLst>
            <p:extLst>
              <p:ext uri="{D42A27DB-BD31-4B8C-83A1-F6EECF244321}">
                <p14:modId xmlns:p14="http://schemas.microsoft.com/office/powerpoint/2010/main" val="3569176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r>
              <a:rPr lang="zh-CN" altLang="en-US" sz="4400" b="1" dirty="0">
                <a:solidFill>
                  <a:schemeClr val="tx1"/>
                </a:solidFill>
              </a:rPr>
              <a:t>发展</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传统抓取数据集包含单一物体和杂乱场景的数据，提供符合每个物体运动学的稳定抓取注释 </a:t>
            </a:r>
            <a:r>
              <a:rPr lang="en-US" altLang="zh-CN" dirty="0"/>
              <a:t>(4-DOF </a:t>
            </a:r>
            <a:r>
              <a:rPr lang="zh-CN" altLang="en-US" dirty="0"/>
              <a:t>或 </a:t>
            </a:r>
            <a:r>
              <a:rPr lang="en-US" altLang="zh-CN" dirty="0"/>
              <a:t>6-DOF)</a:t>
            </a:r>
            <a:r>
              <a:rPr lang="zh-CN" altLang="en-US" dirty="0"/>
              <a:t>。 这些数据可以从真实的桌面环境中收集，通常包括 </a:t>
            </a:r>
            <a:r>
              <a:rPr lang="en-US" altLang="zh-CN" dirty="0"/>
              <a:t>RGB</a:t>
            </a:r>
            <a:r>
              <a:rPr lang="zh-CN" altLang="en-US" dirty="0"/>
              <a:t>、深度和点云数据，或者从虚拟环境中收集，其中包括图像数据、点云或场景模型。 虽然这些数据集对抓取模型很有用，但它们缺乏语义信息</a:t>
            </a:r>
            <a:endParaRPr lang="en-US" altLang="zh-CN" dirty="0"/>
          </a:p>
          <a:p>
            <a:r>
              <a:rPr lang="zh-CN" altLang="en-US" dirty="0"/>
              <a:t>为了弥合这一差距，这些数据集已通过语义表达式进行扩充或扩展，从而将语言、视觉和抓取联系起来。 通过整合语义信息，智能体可以更好地理解和执行抓取任务。 这种增强使得能够开发更复杂、更具语义感知的抓取模型，促进与环境的更直观、更有效的交互</a:t>
            </a:r>
            <a:endParaRPr lang="en-US" dirty="0"/>
          </a:p>
        </p:txBody>
      </p:sp>
    </p:spTree>
    <p:extLst>
      <p:ext uri="{BB962C8B-B14F-4D97-AF65-F5344CB8AC3E}">
        <p14:creationId xmlns:p14="http://schemas.microsoft.com/office/powerpoint/2010/main" val="399916844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112BF141-270C-4799-FFDD-A5DEB1D6B06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93" name="矩形 92">
            <a:hlinkClick r:id="rId32" action="ppaction://hlinksldjump"/>
            <a:extLst>
              <a:ext uri="{FF2B5EF4-FFF2-40B4-BE49-F238E27FC236}">
                <a16:creationId xmlns:a16="http://schemas.microsoft.com/office/drawing/2014/main" id="{EB5E2B8F-3F90-6C23-D9F0-74B3DB29ADE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92" name="矩形 91">
            <a:hlinkClick r:id="rId32" action="ppaction://hlinksldjump"/>
            <a:extLst>
              <a:ext uri="{FF2B5EF4-FFF2-40B4-BE49-F238E27FC236}">
                <a16:creationId xmlns:a16="http://schemas.microsoft.com/office/drawing/2014/main" id="{609DD91C-78FE-A17D-F649-938119C748C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91" name="矩形 90">
            <a:hlinkClick r:id="rId33" action="ppaction://hlinksldjump"/>
            <a:extLst>
              <a:ext uri="{FF2B5EF4-FFF2-40B4-BE49-F238E27FC236}">
                <a16:creationId xmlns:a16="http://schemas.microsoft.com/office/drawing/2014/main" id="{D081284F-C277-5628-BFF8-880709C4886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90" name="矩形 89">
            <a:hlinkClick r:id="rId33" action="ppaction://hlinksldjump"/>
            <a:extLst>
              <a:ext uri="{FF2B5EF4-FFF2-40B4-BE49-F238E27FC236}">
                <a16:creationId xmlns:a16="http://schemas.microsoft.com/office/drawing/2014/main" id="{B5ADF846-0F21-76B4-0730-066364B3F9C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89" name="矩形 88">
            <a:hlinkClick r:id="rId33" action="ppaction://hlinksldjump"/>
            <a:extLst>
              <a:ext uri="{FF2B5EF4-FFF2-40B4-BE49-F238E27FC236}">
                <a16:creationId xmlns:a16="http://schemas.microsoft.com/office/drawing/2014/main" id="{9F5DC568-6E5E-9915-08C6-659284FE2F1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88" name="矩形 87">
            <a:extLst>
              <a:ext uri="{FF2B5EF4-FFF2-40B4-BE49-F238E27FC236}">
                <a16:creationId xmlns:a16="http://schemas.microsoft.com/office/drawing/2014/main" id="{F40DC12F-F87F-D3A5-86C0-161F48B83F96}"/>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7" name="矩形 86">
            <a:hlinkClick r:id="rId34" action="ppaction://hlinksldjump"/>
            <a:extLst>
              <a:ext uri="{FF2B5EF4-FFF2-40B4-BE49-F238E27FC236}">
                <a16:creationId xmlns:a16="http://schemas.microsoft.com/office/drawing/2014/main" id="{44AAE1F3-800B-A751-14BF-98FF7C590ED4}"/>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86" name="矩形 85">
            <a:hlinkClick r:id="rId34" action="ppaction://hlinksldjump"/>
            <a:extLst>
              <a:ext uri="{FF2B5EF4-FFF2-40B4-BE49-F238E27FC236}">
                <a16:creationId xmlns:a16="http://schemas.microsoft.com/office/drawing/2014/main" id="{FE68E34C-91C5-4629-8B94-D70B6049CB7A}"/>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Language-Guided Grasping</a:t>
            </a:r>
          </a:p>
        </p:txBody>
      </p:sp>
      <p:sp>
        <p:nvSpPr>
          <p:cNvPr id="85" name="矩形 84">
            <a:hlinkClick r:id="rId34" action="ppaction://hlinksldjump"/>
            <a:extLst>
              <a:ext uri="{FF2B5EF4-FFF2-40B4-BE49-F238E27FC236}">
                <a16:creationId xmlns:a16="http://schemas.microsoft.com/office/drawing/2014/main" id="{F4DED3E4-8452-F7B7-CE37-FBE862C44F8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4" name="矩形 83">
            <a:hlinkClick r:id="rId35" action="ppaction://hlinksldjump"/>
            <a:extLst>
              <a:ext uri="{FF2B5EF4-FFF2-40B4-BE49-F238E27FC236}">
                <a16:creationId xmlns:a16="http://schemas.microsoft.com/office/drawing/2014/main" id="{52337CD7-C958-6262-1464-4589016AD98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83" name="矩形 82">
            <a:hlinkClick r:id="rId35" action="ppaction://hlinksldjump"/>
            <a:extLst>
              <a:ext uri="{FF2B5EF4-FFF2-40B4-BE49-F238E27FC236}">
                <a16:creationId xmlns:a16="http://schemas.microsoft.com/office/drawing/2014/main" id="{F7895C4F-EDA6-22E2-A1E6-301C57F961D4}"/>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82" name="矩形 81">
            <a:hlinkClick r:id="rId35" action="ppaction://hlinksldjump"/>
            <a:extLst>
              <a:ext uri="{FF2B5EF4-FFF2-40B4-BE49-F238E27FC236}">
                <a16:creationId xmlns:a16="http://schemas.microsoft.com/office/drawing/2014/main" id="{4CD13F3F-D87C-704E-A79F-98F637AE8D82}"/>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1" name="矩形 80">
            <a:hlinkClick r:id="rId36" action="ppaction://hlinksldjump"/>
            <a:extLst>
              <a:ext uri="{FF2B5EF4-FFF2-40B4-BE49-F238E27FC236}">
                <a16:creationId xmlns:a16="http://schemas.microsoft.com/office/drawing/2014/main" id="{72FE0FAD-8189-0CC7-034A-1FF1E79AAB0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80" name="矩形 79">
            <a:hlinkClick r:id="rId36" action="ppaction://hlinksldjump"/>
            <a:extLst>
              <a:ext uri="{FF2B5EF4-FFF2-40B4-BE49-F238E27FC236}">
                <a16:creationId xmlns:a16="http://schemas.microsoft.com/office/drawing/2014/main" id="{0CF040B2-79CA-EC48-F819-E79FB4F6E9A5}"/>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79" name="矩形 78">
            <a:hlinkClick r:id="rId36" action="ppaction://hlinksldjump"/>
            <a:extLst>
              <a:ext uri="{FF2B5EF4-FFF2-40B4-BE49-F238E27FC236}">
                <a16:creationId xmlns:a16="http://schemas.microsoft.com/office/drawing/2014/main" id="{114092C4-9C97-119D-8936-584B6B4E4787}"/>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8" name="矩形 77">
            <a:hlinkClick r:id="rId37" action="ppaction://hlinksldjump"/>
            <a:extLst>
              <a:ext uri="{FF2B5EF4-FFF2-40B4-BE49-F238E27FC236}">
                <a16:creationId xmlns:a16="http://schemas.microsoft.com/office/drawing/2014/main" id="{00E27741-ECFD-AC2E-46A6-517D8C58036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77" name="矩形 76">
            <a:hlinkClick r:id="rId37" action="ppaction://hlinksldjump"/>
            <a:extLst>
              <a:ext uri="{FF2B5EF4-FFF2-40B4-BE49-F238E27FC236}">
                <a16:creationId xmlns:a16="http://schemas.microsoft.com/office/drawing/2014/main" id="{824427FA-C226-F6FF-3AE6-CF0F33D30081}"/>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6" name="矩形 75">
            <a:hlinkClick r:id="rId37" action="ppaction://hlinksldjump"/>
            <a:extLst>
              <a:ext uri="{FF2B5EF4-FFF2-40B4-BE49-F238E27FC236}">
                <a16:creationId xmlns:a16="http://schemas.microsoft.com/office/drawing/2014/main" id="{25F4F67D-9053-5680-4E46-CE5F5B108FD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5" name="矩形 74">
            <a:hlinkClick r:id="rId38" action="ppaction://hlinksldjump"/>
            <a:extLst>
              <a:ext uri="{FF2B5EF4-FFF2-40B4-BE49-F238E27FC236}">
                <a16:creationId xmlns:a16="http://schemas.microsoft.com/office/drawing/2014/main" id="{D7DCCF39-FC2E-4EFF-E96E-2983439CFE8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74" name="矩形 73">
            <a:hlinkClick r:id="rId38" action="ppaction://hlinksldjump"/>
            <a:extLst>
              <a:ext uri="{FF2B5EF4-FFF2-40B4-BE49-F238E27FC236}">
                <a16:creationId xmlns:a16="http://schemas.microsoft.com/office/drawing/2014/main" id="{F527779B-8621-45F5-E438-8D47F1A7EAA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73" name="矩形 72">
            <a:hlinkClick r:id="rId38" action="ppaction://hlinksldjump"/>
            <a:extLst>
              <a:ext uri="{FF2B5EF4-FFF2-40B4-BE49-F238E27FC236}">
                <a16:creationId xmlns:a16="http://schemas.microsoft.com/office/drawing/2014/main" id="{68B4B858-487B-5340-4CF2-F033064BE0B4}"/>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BC97DE7E-3EE4-31D7-9909-3D56FA032C7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71" name="矩形 70">
            <a:hlinkClick r:id="rId39" action="ppaction://hlinksldjump"/>
            <a:extLst>
              <a:ext uri="{FF2B5EF4-FFF2-40B4-BE49-F238E27FC236}">
                <a16:creationId xmlns:a16="http://schemas.microsoft.com/office/drawing/2014/main" id="{AF6EB57D-0C9C-8DCC-7CEA-918AF01A47DB}"/>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70" name="矩形 69">
            <a:hlinkClick r:id="rId39" action="ppaction://hlinksldjump"/>
            <a:extLst>
              <a:ext uri="{FF2B5EF4-FFF2-40B4-BE49-F238E27FC236}">
                <a16:creationId xmlns:a16="http://schemas.microsoft.com/office/drawing/2014/main" id="{8D9604AA-5BD3-773F-785C-67655DB5661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EDFD76CC-3B64-C87D-67C4-8875FB3F66B1}"/>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8" name="矩形 67">
            <a:hlinkClick r:id="rId40" action="ppaction://hlinksldjump"/>
            <a:extLst>
              <a:ext uri="{FF2B5EF4-FFF2-40B4-BE49-F238E27FC236}">
                <a16:creationId xmlns:a16="http://schemas.microsoft.com/office/drawing/2014/main" id="{7D7B9DBD-3B4A-35A4-BA3B-508CB08EC5C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2CF6F5F5-D2F5-341F-97E9-B1B0B99F8B7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38DE1BE6-1EC9-15B9-846E-210F55B42948}"/>
              </a:ext>
            </a:extLst>
          </p:cNvPr>
          <p:cNvSpPr>
            <a:spLocks noGrp="1"/>
          </p:cNvSpPr>
          <p:nvPr>
            <p:ph type="title"/>
            <p:custDataLst>
              <p:tags r:id="rId30"/>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7214427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extLst>
              <p:ext uri="{D42A27DB-BD31-4B8C-83A1-F6EECF244321}">
                <p14:modId xmlns:p14="http://schemas.microsoft.com/office/powerpoint/2010/main" val="201034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语言引导抓取的概念已经从多模态大语言模型中发展出来，它结合了 </a:t>
            </a:r>
            <a:r>
              <a:rPr lang="en-US" altLang="zh-CN" dirty="0"/>
              <a:t>MLMs</a:t>
            </a:r>
            <a:r>
              <a:rPr lang="zh-CN" altLang="en-US" dirty="0"/>
              <a:t>，使智能体能够进行语义场景推理。 这使得智能体能够基于隐式或显式的人类指令执行抓取操作。随着 </a:t>
            </a:r>
            <a:r>
              <a:rPr lang="en-US" altLang="zh-CN" dirty="0"/>
              <a:t>LLMs </a:t>
            </a:r>
            <a:r>
              <a:rPr lang="zh-CN" altLang="en-US" dirty="0"/>
              <a:t>的发展，研究人员对该主题的兴趣日益浓厚。 目前，抓取研究越来越关注开放世界场景，强调开放集泛化方法。 通过利用 </a:t>
            </a:r>
            <a:r>
              <a:rPr lang="en-US" altLang="zh-CN" dirty="0"/>
              <a:t>MLMs </a:t>
            </a:r>
            <a:r>
              <a:rPr lang="zh-CN" altLang="en-US" dirty="0"/>
              <a:t>的泛化能力，机器人可以以更高的智能和效率在开放世界环境中执行抓取任务</a:t>
            </a:r>
            <a:endParaRPr lang="en-US" dirty="0"/>
          </a:p>
        </p:txBody>
      </p:sp>
    </p:spTree>
    <p:extLst>
      <p:ext uri="{BB962C8B-B14F-4D97-AF65-F5344CB8AC3E}">
        <p14:creationId xmlns:p14="http://schemas.microsoft.com/office/powerpoint/2010/main" val="21882867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F1AA9FE-934C-B140-365B-2DA1D3E5B092}"/>
              </a:ext>
            </a:extLst>
          </p:cNvPr>
          <p:cNvGraphicFramePr>
            <a:graphicFrameLocks noChangeAspect="1"/>
          </p:cNvGraphicFramePr>
          <p:nvPr>
            <p:custDataLst>
              <p:tags r:id="rId1"/>
            </p:custDataLst>
            <p:extLst>
              <p:ext uri="{D42A27DB-BD31-4B8C-83A1-F6EECF244321}">
                <p14:modId xmlns:p14="http://schemas.microsoft.com/office/powerpoint/2010/main" val="10469338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r>
              <a:rPr lang="zh-CN" altLang="en-US" sz="4400" b="1" dirty="0">
                <a:solidFill>
                  <a:schemeClr val="tx1"/>
                </a:solidFill>
              </a:rPr>
              <a:t>分类</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68449"/>
            <a:ext cx="10515600" cy="5032375"/>
          </a:xfrm>
        </p:spPr>
        <p:txBody>
          <a:bodyPr>
            <a:normAutofit/>
          </a:bodyPr>
          <a:lstStyle/>
          <a:p>
            <a:r>
              <a:rPr lang="zh-CN" altLang="en-US" dirty="0"/>
              <a:t>显式指令</a:t>
            </a:r>
            <a:endParaRPr lang="en-US" altLang="zh-CN" dirty="0"/>
          </a:p>
          <a:p>
            <a:pPr lvl="1"/>
            <a:r>
              <a:rPr lang="zh-CN" altLang="en-US" dirty="0"/>
              <a:t>式指令明确指定要抓取的目标的类别，例如香蕉或苹果</a:t>
            </a:r>
            <a:endParaRPr lang="en-US" altLang="zh-CN" dirty="0"/>
          </a:p>
          <a:p>
            <a:r>
              <a:rPr lang="zh-CN" altLang="en-US" dirty="0"/>
              <a:t>隐式指令</a:t>
            </a:r>
            <a:endParaRPr lang="en-US" altLang="zh-CN" dirty="0"/>
          </a:p>
          <a:p>
            <a:pPr lvl="1"/>
            <a:r>
              <a:rPr lang="zh-CN" altLang="en-US" dirty="0"/>
              <a:t>隐式指令需要推理来识别要抓取的对象或对象的某个部分，这涉及空间推理和逻辑推理</a:t>
            </a:r>
            <a:endParaRPr lang="en-US" altLang="zh-CN" dirty="0"/>
          </a:p>
          <a:p>
            <a:pPr lvl="2"/>
            <a:r>
              <a:rPr lang="zh-CN" altLang="en-US" dirty="0"/>
              <a:t>空间推理</a:t>
            </a:r>
            <a:endParaRPr lang="en-US" altLang="zh-CN" dirty="0"/>
          </a:p>
          <a:p>
            <a:pPr lvl="3"/>
            <a:r>
              <a:rPr lang="zh-CN" altLang="en-US" dirty="0"/>
              <a:t>空间推理指的是可能包含要抓取的对象或部分的空间关系的指令，需要根据场景中对象的 空间关系推断抓取姿势。 例如，“抓住棕色纸巾盒右侧的键盘” 涉及理解和推断对象的空间排列</a:t>
            </a:r>
            <a:endParaRPr lang="en-US" altLang="zh-CN" dirty="0"/>
          </a:p>
          <a:p>
            <a:pPr lvl="2"/>
            <a:r>
              <a:rPr lang="zh-CN" altLang="en-US" dirty="0"/>
              <a:t>逻辑推理</a:t>
            </a:r>
            <a:endParaRPr lang="en-US" altLang="zh-CN" dirty="0"/>
          </a:p>
          <a:p>
            <a:pPr lvl="3"/>
            <a:r>
              <a:rPr lang="zh-CN" altLang="en-US" dirty="0"/>
              <a:t>逻辑推理涉及可能包含逻辑关系的指令，这些逻辑关系需要推理来辨别 人类意图，然后抓取目标。 例如，“我渴了，你能给我点喝的吗？” 会促使代理可能递过一杯水或一瓶饮料。 代理必须确保液体在交接过程中不会洒出来，从而产生合理的抓取姿势</a:t>
            </a:r>
            <a:endParaRPr lang="en-US" altLang="zh-CN" dirty="0"/>
          </a:p>
          <a:p>
            <a:pPr lvl="2"/>
            <a:r>
              <a:rPr lang="zh-CN" altLang="en-US" dirty="0">
                <a:solidFill>
                  <a:srgbClr val="FF0000"/>
                </a:solidFill>
              </a:rPr>
              <a:t>在这两种情况下，将语义理解与空间和逻辑推理相结合，使代理能够有效准确地执行复杂的抓取任务</a:t>
            </a:r>
            <a:endParaRPr lang="en-US" dirty="0">
              <a:solidFill>
                <a:srgbClr val="FF0000"/>
              </a:solidFill>
            </a:endParaRPr>
          </a:p>
        </p:txBody>
      </p:sp>
    </p:spTree>
    <p:extLst>
      <p:ext uri="{BB962C8B-B14F-4D97-AF65-F5344CB8AC3E}">
        <p14:creationId xmlns:p14="http://schemas.microsoft.com/office/powerpoint/2010/main" val="1884799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8971424E-3F80-4D41-C0D8-5B6B54B6981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93" name="矩形 92">
            <a:hlinkClick r:id="rId32" action="ppaction://hlinksldjump"/>
            <a:extLst>
              <a:ext uri="{FF2B5EF4-FFF2-40B4-BE49-F238E27FC236}">
                <a16:creationId xmlns:a16="http://schemas.microsoft.com/office/drawing/2014/main" id="{AF892E53-DF2D-5015-EFE9-C1EAE6F10315}"/>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92" name="矩形 91">
            <a:hlinkClick r:id="rId32" action="ppaction://hlinksldjump"/>
            <a:extLst>
              <a:ext uri="{FF2B5EF4-FFF2-40B4-BE49-F238E27FC236}">
                <a16:creationId xmlns:a16="http://schemas.microsoft.com/office/drawing/2014/main" id="{56752184-61BF-4E8A-9B82-509CBDD6CED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91" name="矩形 90">
            <a:extLst>
              <a:ext uri="{FF2B5EF4-FFF2-40B4-BE49-F238E27FC236}">
                <a16:creationId xmlns:a16="http://schemas.microsoft.com/office/drawing/2014/main" id="{51026907-149F-663C-9988-8BA0D71A0241}"/>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90" name="矩形 89">
            <a:hlinkClick r:id="rId33" action="ppaction://hlinksldjump"/>
            <a:extLst>
              <a:ext uri="{FF2B5EF4-FFF2-40B4-BE49-F238E27FC236}">
                <a16:creationId xmlns:a16="http://schemas.microsoft.com/office/drawing/2014/main" id="{49856584-20DB-31FC-EFF5-EA8D5B9A2124}"/>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89" name="矩形 88">
            <a:hlinkClick r:id="rId33" action="ppaction://hlinksldjump"/>
            <a:extLst>
              <a:ext uri="{FF2B5EF4-FFF2-40B4-BE49-F238E27FC236}">
                <a16:creationId xmlns:a16="http://schemas.microsoft.com/office/drawing/2014/main" id="{E35915BF-3640-C53A-1E7B-4AF9618F00EE}"/>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End-to-End Approaches</a:t>
            </a:r>
          </a:p>
        </p:txBody>
      </p:sp>
      <p:sp>
        <p:nvSpPr>
          <p:cNvPr id="88" name="矩形 87">
            <a:hlinkClick r:id="rId33" action="ppaction://hlinksldjump"/>
            <a:extLst>
              <a:ext uri="{FF2B5EF4-FFF2-40B4-BE49-F238E27FC236}">
                <a16:creationId xmlns:a16="http://schemas.microsoft.com/office/drawing/2014/main" id="{E41BAB66-1B1C-9C44-3F6B-C349E803B409}"/>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87" name="矩形 86">
            <a:hlinkClick r:id="rId34" action="ppaction://hlinksldjump"/>
            <a:extLst>
              <a:ext uri="{FF2B5EF4-FFF2-40B4-BE49-F238E27FC236}">
                <a16:creationId xmlns:a16="http://schemas.microsoft.com/office/drawing/2014/main" id="{B8E59845-B0CA-8BDD-E5F7-74FADDA71423}"/>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86" name="矩形 85">
            <a:hlinkClick r:id="rId34" action="ppaction://hlinksldjump"/>
            <a:extLst>
              <a:ext uri="{FF2B5EF4-FFF2-40B4-BE49-F238E27FC236}">
                <a16:creationId xmlns:a16="http://schemas.microsoft.com/office/drawing/2014/main" id="{FBE82919-CDC9-1750-B6DF-A2F19BB39AD2}"/>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85" name="矩形 84">
            <a:hlinkClick r:id="rId34" action="ppaction://hlinksldjump"/>
            <a:extLst>
              <a:ext uri="{FF2B5EF4-FFF2-40B4-BE49-F238E27FC236}">
                <a16:creationId xmlns:a16="http://schemas.microsoft.com/office/drawing/2014/main" id="{C02BC5B4-9224-0C95-41AD-0A4686B576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4" name="矩形 83">
            <a:hlinkClick r:id="rId35" action="ppaction://hlinksldjump"/>
            <a:extLst>
              <a:ext uri="{FF2B5EF4-FFF2-40B4-BE49-F238E27FC236}">
                <a16:creationId xmlns:a16="http://schemas.microsoft.com/office/drawing/2014/main" id="{59027642-FB49-6565-DEB9-2E05EE10519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83" name="矩形 82">
            <a:hlinkClick r:id="rId35" action="ppaction://hlinksldjump"/>
            <a:extLst>
              <a:ext uri="{FF2B5EF4-FFF2-40B4-BE49-F238E27FC236}">
                <a16:creationId xmlns:a16="http://schemas.microsoft.com/office/drawing/2014/main" id="{7E252F1E-C0F2-C918-A0AC-7387BC2121A8}"/>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82" name="矩形 81">
            <a:hlinkClick r:id="rId35" action="ppaction://hlinksldjump"/>
            <a:extLst>
              <a:ext uri="{FF2B5EF4-FFF2-40B4-BE49-F238E27FC236}">
                <a16:creationId xmlns:a16="http://schemas.microsoft.com/office/drawing/2014/main" id="{9571FF3E-4FAE-7CB1-7693-F400797F8865}"/>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1" name="矩形 80">
            <a:hlinkClick r:id="rId36" action="ppaction://hlinksldjump"/>
            <a:extLst>
              <a:ext uri="{FF2B5EF4-FFF2-40B4-BE49-F238E27FC236}">
                <a16:creationId xmlns:a16="http://schemas.microsoft.com/office/drawing/2014/main" id="{52B5632E-15BE-2182-64D7-F85BF1893AF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80" name="矩形 79">
            <a:hlinkClick r:id="rId36" action="ppaction://hlinksldjump"/>
            <a:extLst>
              <a:ext uri="{FF2B5EF4-FFF2-40B4-BE49-F238E27FC236}">
                <a16:creationId xmlns:a16="http://schemas.microsoft.com/office/drawing/2014/main" id="{E72232B8-4F21-1A06-0820-3CE829060A1A}"/>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79" name="矩形 78">
            <a:hlinkClick r:id="rId36" action="ppaction://hlinksldjump"/>
            <a:extLst>
              <a:ext uri="{FF2B5EF4-FFF2-40B4-BE49-F238E27FC236}">
                <a16:creationId xmlns:a16="http://schemas.microsoft.com/office/drawing/2014/main" id="{FDBDD594-08F0-27D9-32BC-9568046988D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8" name="矩形 77">
            <a:hlinkClick r:id="rId37" action="ppaction://hlinksldjump"/>
            <a:extLst>
              <a:ext uri="{FF2B5EF4-FFF2-40B4-BE49-F238E27FC236}">
                <a16:creationId xmlns:a16="http://schemas.microsoft.com/office/drawing/2014/main" id="{8121501F-D6C4-16A4-C505-81784EFD5B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77" name="矩形 76">
            <a:hlinkClick r:id="rId37" action="ppaction://hlinksldjump"/>
            <a:extLst>
              <a:ext uri="{FF2B5EF4-FFF2-40B4-BE49-F238E27FC236}">
                <a16:creationId xmlns:a16="http://schemas.microsoft.com/office/drawing/2014/main" id="{68B252F7-D734-579A-0DFB-808342FE36B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6" name="矩形 75">
            <a:hlinkClick r:id="rId37" action="ppaction://hlinksldjump"/>
            <a:extLst>
              <a:ext uri="{FF2B5EF4-FFF2-40B4-BE49-F238E27FC236}">
                <a16:creationId xmlns:a16="http://schemas.microsoft.com/office/drawing/2014/main" id="{A1278492-BF7E-B28F-C50E-D46E6E3F2F2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5" name="矩形 74">
            <a:hlinkClick r:id="rId38" action="ppaction://hlinksldjump"/>
            <a:extLst>
              <a:ext uri="{FF2B5EF4-FFF2-40B4-BE49-F238E27FC236}">
                <a16:creationId xmlns:a16="http://schemas.microsoft.com/office/drawing/2014/main" id="{C6CDE781-EDEF-4912-2E1B-AFD7133764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74" name="矩形 73">
            <a:hlinkClick r:id="rId38" action="ppaction://hlinksldjump"/>
            <a:extLst>
              <a:ext uri="{FF2B5EF4-FFF2-40B4-BE49-F238E27FC236}">
                <a16:creationId xmlns:a16="http://schemas.microsoft.com/office/drawing/2014/main" id="{1C457ED8-357C-B17D-1AFD-48A5EF171BD9}"/>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73" name="矩形 72">
            <a:hlinkClick r:id="rId38" action="ppaction://hlinksldjump"/>
            <a:extLst>
              <a:ext uri="{FF2B5EF4-FFF2-40B4-BE49-F238E27FC236}">
                <a16:creationId xmlns:a16="http://schemas.microsoft.com/office/drawing/2014/main" id="{6C2DBB75-C61D-419C-2144-691A360F028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D0B52C3B-48F2-4E24-21CE-6DD60EC79CA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71" name="矩形 70">
            <a:hlinkClick r:id="rId39" action="ppaction://hlinksldjump"/>
            <a:extLst>
              <a:ext uri="{FF2B5EF4-FFF2-40B4-BE49-F238E27FC236}">
                <a16:creationId xmlns:a16="http://schemas.microsoft.com/office/drawing/2014/main" id="{E5134126-8AE8-F23D-7A62-BF7EA2B9B35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70" name="矩形 69">
            <a:hlinkClick r:id="rId39" action="ppaction://hlinksldjump"/>
            <a:extLst>
              <a:ext uri="{FF2B5EF4-FFF2-40B4-BE49-F238E27FC236}">
                <a16:creationId xmlns:a16="http://schemas.microsoft.com/office/drawing/2014/main" id="{A5EBB361-47A8-0BF0-185A-4B2152F1D84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80333F20-A34E-074A-4480-2B5ADEEDDBB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8" name="矩形 67">
            <a:hlinkClick r:id="rId40" action="ppaction://hlinksldjump"/>
            <a:extLst>
              <a:ext uri="{FF2B5EF4-FFF2-40B4-BE49-F238E27FC236}">
                <a16:creationId xmlns:a16="http://schemas.microsoft.com/office/drawing/2014/main" id="{635B0EEF-48C4-047F-32D7-AF6EE1911F9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491A0BA1-3EB4-53F2-ABA1-295076255AB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F7D0E892-D749-82A3-7B36-878DBC994DCD}"/>
              </a:ext>
            </a:extLst>
          </p:cNvPr>
          <p:cNvSpPr>
            <a:spLocks noGrp="1"/>
          </p:cNvSpPr>
          <p:nvPr>
            <p:ph type="title"/>
            <p:custDataLst>
              <p:tags r:id="rId30"/>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28207104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extLst>
              <p:ext uri="{D42A27DB-BD31-4B8C-83A1-F6EECF244321}">
                <p14:modId xmlns:p14="http://schemas.microsoft.com/office/powerpoint/2010/main" val="2274633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en-US" altLang="zh-CN" sz="2000" dirty="0"/>
              <a:t>CLIPORT </a:t>
            </a:r>
            <a:r>
              <a:rPr lang="zh-CN" altLang="en-US" sz="2000" dirty="0"/>
              <a:t>是一种语言条件模仿学习代理，它将视觉语言预训练模型 </a:t>
            </a:r>
            <a:r>
              <a:rPr lang="en-US" altLang="zh-CN" sz="2000" dirty="0"/>
              <a:t>CLIP </a:t>
            </a:r>
            <a:r>
              <a:rPr lang="zh-CN" altLang="en-US" sz="2000" dirty="0"/>
              <a:t>与 </a:t>
            </a:r>
            <a:r>
              <a:rPr lang="en-US" altLang="zh-CN" sz="2000" dirty="0"/>
              <a:t>Transporter Net </a:t>
            </a:r>
            <a:r>
              <a:rPr lang="zh-CN" altLang="en-US" sz="2000" dirty="0"/>
              <a:t>相结合，创建了一个用于语义理解和抓取生成的端到端双流架构。它使用从虚拟环境收集的大量专家演示数据进行训练，使代理能够执行语义引导的抓取</a:t>
            </a:r>
            <a:endParaRPr lang="en-US" altLang="zh-CN" sz="2000" dirty="0"/>
          </a:p>
          <a:p>
            <a:r>
              <a:rPr lang="zh-CN" altLang="en-US" sz="2000" dirty="0"/>
              <a:t>基于 </a:t>
            </a:r>
            <a:r>
              <a:rPr lang="en-US" altLang="zh-CN" sz="2000" dirty="0"/>
              <a:t>OCID </a:t>
            </a:r>
            <a:r>
              <a:rPr lang="zh-CN" altLang="en-US" sz="2000" dirty="0"/>
              <a:t>数据集，</a:t>
            </a:r>
            <a:r>
              <a:rPr lang="en-US" altLang="zh-CN" sz="2000" dirty="0"/>
              <a:t>CROG </a:t>
            </a:r>
            <a:r>
              <a:rPr lang="zh-CN" altLang="en-US" sz="2000" dirty="0"/>
              <a:t>提出了一个视觉语言抓取数据集，并引入了具有竞争力的端到端基线。它利用 </a:t>
            </a:r>
            <a:r>
              <a:rPr lang="en-US" altLang="zh-CN" sz="2000" dirty="0"/>
              <a:t>CLIP </a:t>
            </a:r>
            <a:r>
              <a:rPr lang="zh-CN" altLang="en-US" sz="2000" dirty="0"/>
              <a:t>的视觉基础能力直接从图像文本对中学习抓取合成</a:t>
            </a:r>
            <a:endParaRPr lang="en-US" altLang="zh-CN" sz="2000" dirty="0"/>
          </a:p>
          <a:p>
            <a:r>
              <a:rPr lang="zh-CN" altLang="en-US" sz="2000" dirty="0"/>
              <a:t>推理抓取介绍了第一个基于 </a:t>
            </a:r>
            <a:r>
              <a:rPr lang="en-US" altLang="zh-CN" sz="2000" dirty="0"/>
              <a:t>GraspNet-1 Billion </a:t>
            </a:r>
            <a:r>
              <a:rPr lang="zh-CN" altLang="en-US" sz="2000" dirty="0"/>
              <a:t>数据集的推理抓取基准数据集，并提出了一种端到端的推理抓取模型。该模型将多模态 </a:t>
            </a:r>
            <a:r>
              <a:rPr lang="en-US" altLang="zh-CN" sz="2000" dirty="0"/>
              <a:t>LLM </a:t>
            </a:r>
            <a:r>
              <a:rPr lang="zh-CN" altLang="en-US" sz="2000" dirty="0"/>
              <a:t>与基于视觉的机器人抓取框架相集成，根据语义和视觉生成抓取</a:t>
            </a:r>
            <a:endParaRPr lang="en-US" altLang="zh-CN" sz="2000" dirty="0"/>
          </a:p>
          <a:p>
            <a:r>
              <a:rPr lang="en-US" altLang="zh-CN" sz="2000" dirty="0" err="1"/>
              <a:t>SemGrasp</a:t>
            </a:r>
            <a:r>
              <a:rPr lang="en-US" altLang="zh-CN" sz="2000" dirty="0"/>
              <a:t> </a:t>
            </a:r>
            <a:r>
              <a:rPr lang="zh-CN" altLang="en-US" sz="2000" dirty="0"/>
              <a:t>是一种基于语义的抓取生成方法，它将语义信息整合到抓取表示中，以生成灵巧的手部抓取姿势。它引入了一种离散表示，将抓取空间与语义空间对齐，从而能够根据语言指令生成抓取姿势</a:t>
            </a:r>
            <a:endParaRPr lang="en-US" altLang="zh-CN" sz="2000" dirty="0"/>
          </a:p>
          <a:p>
            <a:r>
              <a:rPr lang="zh-CN" altLang="en-US" sz="2000" dirty="0"/>
              <a:t>为了便于训练，提出了一种大规模抓取</a:t>
            </a:r>
            <a:r>
              <a:rPr lang="en-US" altLang="zh-CN" sz="2000" dirty="0"/>
              <a:t>-</a:t>
            </a:r>
            <a:r>
              <a:rPr lang="zh-CN" altLang="en-US" sz="2000" dirty="0"/>
              <a:t>文本对齐数据集 </a:t>
            </a:r>
            <a:r>
              <a:rPr lang="en-US" altLang="zh-CN" sz="2000" dirty="0" err="1"/>
              <a:t>CapGrasp</a:t>
            </a:r>
            <a:endParaRPr lang="en-US" sz="2000" dirty="0"/>
          </a:p>
        </p:txBody>
      </p:sp>
    </p:spTree>
    <p:extLst>
      <p:ext uri="{BB962C8B-B14F-4D97-AF65-F5344CB8AC3E}">
        <p14:creationId xmlns:p14="http://schemas.microsoft.com/office/powerpoint/2010/main" val="292728702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extLst>
              <a:ext uri="{FF2B5EF4-FFF2-40B4-BE49-F238E27FC236}">
                <a16:creationId xmlns:a16="http://schemas.microsoft.com/office/drawing/2014/main" id="{9D70C4EE-7EF6-205C-FB5F-5CCD280282BC}"/>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93" name="矩形 92">
            <a:hlinkClick r:id="rId32" action="ppaction://hlinksldjump"/>
            <a:extLst>
              <a:ext uri="{FF2B5EF4-FFF2-40B4-BE49-F238E27FC236}">
                <a16:creationId xmlns:a16="http://schemas.microsoft.com/office/drawing/2014/main" id="{DEDD12DE-D846-966C-0F21-213D02FEB60F}"/>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92" name="矩形 91">
            <a:hlinkClick r:id="rId32" action="ppaction://hlinksldjump"/>
            <a:extLst>
              <a:ext uri="{FF2B5EF4-FFF2-40B4-BE49-F238E27FC236}">
                <a16:creationId xmlns:a16="http://schemas.microsoft.com/office/drawing/2014/main" id="{C67A38A5-3247-D55A-1CE3-6B1F3E841B7E}"/>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Modular Approaches</a:t>
            </a:r>
          </a:p>
        </p:txBody>
      </p:sp>
      <p:sp>
        <p:nvSpPr>
          <p:cNvPr id="91" name="矩形 90">
            <a:hlinkClick r:id="rId32" action="ppaction://hlinksldjump"/>
            <a:extLst>
              <a:ext uri="{FF2B5EF4-FFF2-40B4-BE49-F238E27FC236}">
                <a16:creationId xmlns:a16="http://schemas.microsoft.com/office/drawing/2014/main" id="{E285A782-D53E-7C8C-438C-B9A5F0EEA3CB}"/>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90" name="矩形 89">
            <a:hlinkClick r:id="rId33" action="ppaction://hlinksldjump"/>
            <a:extLst>
              <a:ext uri="{FF2B5EF4-FFF2-40B4-BE49-F238E27FC236}">
                <a16:creationId xmlns:a16="http://schemas.microsoft.com/office/drawing/2014/main" id="{716C04BA-968A-9D1A-3420-3ACD826481BE}"/>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89" name="矩形 88">
            <a:hlinkClick r:id="rId33" action="ppaction://hlinksldjump"/>
            <a:extLst>
              <a:ext uri="{FF2B5EF4-FFF2-40B4-BE49-F238E27FC236}">
                <a16:creationId xmlns:a16="http://schemas.microsoft.com/office/drawing/2014/main" id="{F0D85BA6-18B4-BC02-3547-BA1EC9436656}"/>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88" name="矩形 87">
            <a:hlinkClick r:id="rId33" action="ppaction://hlinksldjump"/>
            <a:extLst>
              <a:ext uri="{FF2B5EF4-FFF2-40B4-BE49-F238E27FC236}">
                <a16:creationId xmlns:a16="http://schemas.microsoft.com/office/drawing/2014/main" id="{F5AC36D3-DA8B-F20B-DBE9-8513182BD211}"/>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87" name="矩形 86">
            <a:hlinkClick r:id="rId34" action="ppaction://hlinksldjump"/>
            <a:extLst>
              <a:ext uri="{FF2B5EF4-FFF2-40B4-BE49-F238E27FC236}">
                <a16:creationId xmlns:a16="http://schemas.microsoft.com/office/drawing/2014/main" id="{3505FD37-ED44-6064-20A7-25ADC85130A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86" name="矩形 85">
            <a:hlinkClick r:id="rId34" action="ppaction://hlinksldjump"/>
            <a:extLst>
              <a:ext uri="{FF2B5EF4-FFF2-40B4-BE49-F238E27FC236}">
                <a16:creationId xmlns:a16="http://schemas.microsoft.com/office/drawing/2014/main" id="{55A7629C-E645-FFD7-2BAF-CBD2FE462239}"/>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85" name="矩形 84">
            <a:hlinkClick r:id="rId34" action="ppaction://hlinksldjump"/>
            <a:extLst>
              <a:ext uri="{FF2B5EF4-FFF2-40B4-BE49-F238E27FC236}">
                <a16:creationId xmlns:a16="http://schemas.microsoft.com/office/drawing/2014/main" id="{27B48A2F-5209-8C23-6CBA-CEB24968ABEF}"/>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4" name="矩形 83">
            <a:hlinkClick r:id="rId35" action="ppaction://hlinksldjump"/>
            <a:extLst>
              <a:ext uri="{FF2B5EF4-FFF2-40B4-BE49-F238E27FC236}">
                <a16:creationId xmlns:a16="http://schemas.microsoft.com/office/drawing/2014/main" id="{F7EDD0AB-0B95-305D-B102-F445973F5C6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83" name="矩形 82">
            <a:hlinkClick r:id="rId35" action="ppaction://hlinksldjump"/>
            <a:extLst>
              <a:ext uri="{FF2B5EF4-FFF2-40B4-BE49-F238E27FC236}">
                <a16:creationId xmlns:a16="http://schemas.microsoft.com/office/drawing/2014/main" id="{E7D256DF-0CF6-8EDC-77A5-58FA2C96D9FB}"/>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82" name="矩形 81">
            <a:hlinkClick r:id="rId35" action="ppaction://hlinksldjump"/>
            <a:extLst>
              <a:ext uri="{FF2B5EF4-FFF2-40B4-BE49-F238E27FC236}">
                <a16:creationId xmlns:a16="http://schemas.microsoft.com/office/drawing/2014/main" id="{5477AC9C-2351-5F53-547F-1FAF05A3EA6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1" name="矩形 80">
            <a:hlinkClick r:id="rId36" action="ppaction://hlinksldjump"/>
            <a:extLst>
              <a:ext uri="{FF2B5EF4-FFF2-40B4-BE49-F238E27FC236}">
                <a16:creationId xmlns:a16="http://schemas.microsoft.com/office/drawing/2014/main" id="{8E4BB7B1-8211-9FC9-D6D6-B6F59E56DE9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80" name="矩形 79">
            <a:hlinkClick r:id="rId36" action="ppaction://hlinksldjump"/>
            <a:extLst>
              <a:ext uri="{FF2B5EF4-FFF2-40B4-BE49-F238E27FC236}">
                <a16:creationId xmlns:a16="http://schemas.microsoft.com/office/drawing/2014/main" id="{C0E986DD-BDE5-181D-1C74-C72CBA215640}"/>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79" name="矩形 78">
            <a:hlinkClick r:id="rId36" action="ppaction://hlinksldjump"/>
            <a:extLst>
              <a:ext uri="{FF2B5EF4-FFF2-40B4-BE49-F238E27FC236}">
                <a16:creationId xmlns:a16="http://schemas.microsoft.com/office/drawing/2014/main" id="{1123EAF2-D4DC-7052-70AE-67B93FC039BF}"/>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8" name="矩形 77">
            <a:hlinkClick r:id="rId37" action="ppaction://hlinksldjump"/>
            <a:extLst>
              <a:ext uri="{FF2B5EF4-FFF2-40B4-BE49-F238E27FC236}">
                <a16:creationId xmlns:a16="http://schemas.microsoft.com/office/drawing/2014/main" id="{5B3E36D1-5734-C117-2813-E3058D5B33D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77" name="矩形 76">
            <a:hlinkClick r:id="rId37" action="ppaction://hlinksldjump"/>
            <a:extLst>
              <a:ext uri="{FF2B5EF4-FFF2-40B4-BE49-F238E27FC236}">
                <a16:creationId xmlns:a16="http://schemas.microsoft.com/office/drawing/2014/main" id="{1EB40454-A6F1-F2ED-EDC1-81D6F4E4BB9D}"/>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6" name="矩形 75">
            <a:hlinkClick r:id="rId37" action="ppaction://hlinksldjump"/>
            <a:extLst>
              <a:ext uri="{FF2B5EF4-FFF2-40B4-BE49-F238E27FC236}">
                <a16:creationId xmlns:a16="http://schemas.microsoft.com/office/drawing/2014/main" id="{25D52BD5-273F-CECA-6A1D-B13FB2B66B0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5" name="矩形 74">
            <a:hlinkClick r:id="rId38" action="ppaction://hlinksldjump"/>
            <a:extLst>
              <a:ext uri="{FF2B5EF4-FFF2-40B4-BE49-F238E27FC236}">
                <a16:creationId xmlns:a16="http://schemas.microsoft.com/office/drawing/2014/main" id="{0E3ED044-D5D1-C876-7006-36E32251C14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74" name="矩形 73">
            <a:hlinkClick r:id="rId38" action="ppaction://hlinksldjump"/>
            <a:extLst>
              <a:ext uri="{FF2B5EF4-FFF2-40B4-BE49-F238E27FC236}">
                <a16:creationId xmlns:a16="http://schemas.microsoft.com/office/drawing/2014/main" id="{9C3DD91E-7547-9445-74F5-9E55A2435C00}"/>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73" name="矩形 72">
            <a:hlinkClick r:id="rId38" action="ppaction://hlinksldjump"/>
            <a:extLst>
              <a:ext uri="{FF2B5EF4-FFF2-40B4-BE49-F238E27FC236}">
                <a16:creationId xmlns:a16="http://schemas.microsoft.com/office/drawing/2014/main" id="{081C826C-00E1-7C38-1A1D-A7A771F40980}"/>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76448855-00A4-64C1-397A-5B375D2DE408}"/>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172</a:t>
            </a:r>
          </a:p>
        </p:txBody>
      </p:sp>
      <p:sp>
        <p:nvSpPr>
          <p:cNvPr id="71" name="矩形 70">
            <a:hlinkClick r:id="rId39" action="ppaction://hlinksldjump"/>
            <a:extLst>
              <a:ext uri="{FF2B5EF4-FFF2-40B4-BE49-F238E27FC236}">
                <a16:creationId xmlns:a16="http://schemas.microsoft.com/office/drawing/2014/main" id="{113FE61D-6339-AA49-69F0-D8D08E887A5B}"/>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70" name="矩形 69">
            <a:hlinkClick r:id="rId39" action="ppaction://hlinksldjump"/>
            <a:extLst>
              <a:ext uri="{FF2B5EF4-FFF2-40B4-BE49-F238E27FC236}">
                <a16:creationId xmlns:a16="http://schemas.microsoft.com/office/drawing/2014/main" id="{C1CF2C0D-D52C-7406-185C-78A865D6BCB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1D54BE36-8F6B-5D92-9C10-E1E73B582D1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68" name="矩形 67">
            <a:hlinkClick r:id="rId40" action="ppaction://hlinksldjump"/>
            <a:extLst>
              <a:ext uri="{FF2B5EF4-FFF2-40B4-BE49-F238E27FC236}">
                <a16:creationId xmlns:a16="http://schemas.microsoft.com/office/drawing/2014/main" id="{10609DCD-6FFF-7A62-4A8C-4C8684FA2771}"/>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A55F29E2-7EA5-A77F-AA26-0657D12C53D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E25406E4-4BBE-EB92-DBE4-0A7F6A7CD701}"/>
              </a:ext>
            </a:extLst>
          </p:cNvPr>
          <p:cNvSpPr>
            <a:spLocks noGrp="1"/>
          </p:cNvSpPr>
          <p:nvPr>
            <p:ph type="title"/>
            <p:custDataLst>
              <p:tags r:id="rId30"/>
            </p:custDataLst>
          </p:nvPr>
        </p:nvSpPr>
        <p:spPr/>
        <p:txBody>
          <a:bodyPr/>
          <a:lstStyle/>
          <a:p>
            <a:r>
              <a:rPr lang="en-US"/>
              <a:t>Forms of Interactive</a:t>
            </a:r>
          </a:p>
        </p:txBody>
      </p:sp>
    </p:spTree>
    <p:custDataLst>
      <p:tags r:id="rId1"/>
    </p:custDataLst>
    <p:extLst>
      <p:ext uri="{BB962C8B-B14F-4D97-AF65-F5344CB8AC3E}">
        <p14:creationId xmlns:p14="http://schemas.microsoft.com/office/powerpoint/2010/main" val="1709069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Humanoid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72374" y="365123"/>
            <a:ext cx="8098872" cy="6127751"/>
          </a:xfrm>
        </p:spPr>
        <p:txBody>
          <a:bodyPr>
            <a:noAutofit/>
          </a:bodyPr>
          <a:lstStyle/>
          <a:p>
            <a:r>
              <a:rPr lang="zh-CN" altLang="en-US" sz="2000" dirty="0"/>
              <a:t>优点：</a:t>
            </a:r>
            <a:endParaRPr lang="en-US" altLang="zh-CN" sz="2000" dirty="0"/>
          </a:p>
          <a:p>
            <a:pPr lvl="1"/>
            <a:r>
              <a:rPr lang="zh-CN" altLang="en-US" sz="1600" dirty="0"/>
              <a:t>类人机器人以其类人的形态而著称，在服务行业、医疗保健和协作环境等领域越来越普遍。 这些机器人可以模仿人类的动作和行为模式，提供个性化的服务和支持。 它们灵巧的双手设计使它们能够执行复杂的任务，这与其他类型的机器人区别开来。这些手通常具有多个自由度和高精度传感器，使它们能够模拟人手的抓取和操作能力，这在医疗手术和精密制造等领域尤为重要</a:t>
            </a:r>
            <a:endParaRPr lang="en-US" altLang="zh-CN" sz="1600" dirty="0"/>
          </a:p>
          <a:p>
            <a:r>
              <a:rPr lang="zh-CN" altLang="en-US" sz="2000" dirty="0"/>
              <a:t>缺点：</a:t>
            </a:r>
            <a:endParaRPr lang="en-US" altLang="zh-CN" sz="2000" dirty="0"/>
          </a:p>
          <a:p>
            <a:pPr lvl="1"/>
            <a:r>
              <a:rPr lang="zh-CN" altLang="en-US" sz="1600" dirty="0"/>
              <a:t>人形机器人在复杂环境中保持运行稳定性和可靠性方面面临挑战，因为它们拥有复杂的控制系统</a:t>
            </a:r>
            <a:r>
              <a:rPr lang="en-US" altLang="zh-CN" sz="1600" dirty="0"/>
              <a:t>. </a:t>
            </a:r>
            <a:r>
              <a:rPr lang="zh-CN" altLang="en-US" sz="1600" dirty="0"/>
              <a:t>这些挑战包括稳健的双足行走控制和灵巧的抓握。此外，传统上基于液压系统的 人形机器人，由于其笨重的结构和高维护成本，正逐渐被电机驱动系统所取代</a:t>
            </a:r>
            <a:r>
              <a:rPr lang="en-US" altLang="zh-CN" sz="1600" dirty="0"/>
              <a:t>. </a:t>
            </a:r>
            <a:r>
              <a:rPr lang="zh-CN" altLang="en-US" sz="1600" dirty="0"/>
              <a:t>最近，</a:t>
            </a:r>
            <a:r>
              <a:rPr lang="en-US" altLang="zh-CN" sz="1600" dirty="0"/>
              <a:t>Tesla </a:t>
            </a:r>
            <a:r>
              <a:rPr lang="zh-CN" altLang="en-US" sz="1600" dirty="0"/>
              <a:t>和 </a:t>
            </a:r>
            <a:r>
              <a:rPr lang="en-US" altLang="zh-CN" sz="1600" dirty="0"/>
              <a:t>Unitree </a:t>
            </a:r>
            <a:r>
              <a:rPr lang="zh-CN" altLang="en-US" sz="1600" dirty="0"/>
              <a:t>机器人公司推出了基于电机系统的人形机器人。随着 </a:t>
            </a:r>
            <a:r>
              <a:rPr lang="en-US" altLang="zh-CN" sz="1600" dirty="0"/>
              <a:t>LLM </a:t>
            </a:r>
            <a:r>
              <a:rPr lang="zh-CN" altLang="en-US" sz="1600" dirty="0"/>
              <a:t>的集成，人形机器人有望智能地处理各种复杂任务，填补制造业、医疗保健和服务业的劳动力缺口，从而提高效率和安全性</a:t>
            </a:r>
            <a:endParaRPr lang="en-US" altLang="zh-CN" sz="1600" dirty="0"/>
          </a:p>
          <a:p>
            <a:r>
              <a:rPr lang="zh-CN" altLang="en-US" sz="2000" dirty="0"/>
              <a:t>品牌：</a:t>
            </a:r>
            <a:endParaRPr lang="en-US" altLang="zh-CN" sz="2000" dirty="0"/>
          </a:p>
          <a:p>
            <a:pPr lvl="1"/>
            <a:r>
              <a:rPr lang="en-US" altLang="zh-CN" sz="1600" dirty="0"/>
              <a:t>Atlas (Boston Dynamics) </a:t>
            </a:r>
            <a:r>
              <a:rPr lang="zh-CN" altLang="en-US" sz="1600" dirty="0"/>
              <a:t>以其卓越的机动性和稳定性而闻名。 </a:t>
            </a:r>
            <a:r>
              <a:rPr lang="en-US" altLang="zh-CN" sz="1600" dirty="0"/>
              <a:t>Atlas </a:t>
            </a:r>
            <a:r>
              <a:rPr lang="zh-CN" altLang="en-US" sz="1600" dirty="0"/>
              <a:t>能够执行复杂的动态动作，例如奔跑、跳跃和翻滚，展示了人形机器人 在高度动态环境中的潜力</a:t>
            </a:r>
            <a:endParaRPr lang="en-US" altLang="zh-CN" sz="1600" dirty="0"/>
          </a:p>
          <a:p>
            <a:pPr lvl="1"/>
            <a:r>
              <a:rPr lang="en-US" altLang="zh-CN" sz="1600" dirty="0"/>
              <a:t>HRP </a:t>
            </a:r>
            <a:r>
              <a:rPr lang="zh-CN" altLang="en-US" sz="1600" dirty="0"/>
              <a:t>系列 </a:t>
            </a:r>
            <a:r>
              <a:rPr lang="en-US" altLang="zh-CN" sz="1600" dirty="0"/>
              <a:t>(AIST) </a:t>
            </a:r>
            <a:r>
              <a:rPr lang="zh-CN" altLang="en-US" sz="1600" dirty="0"/>
              <a:t>被应用于各种研究和工业应用，其设计重点是高稳定性和灵活性，使其在复杂环境中尤其是在与人类合作的任务中有效</a:t>
            </a:r>
            <a:endParaRPr lang="en-US" altLang="zh-CN" sz="1600" dirty="0"/>
          </a:p>
          <a:p>
            <a:pPr lvl="1"/>
            <a:r>
              <a:rPr lang="en-US" altLang="zh-CN" sz="1600" dirty="0"/>
              <a:t>ASIMO (</a:t>
            </a:r>
            <a:r>
              <a:rPr lang="zh-CN" altLang="en-US" sz="1600" dirty="0"/>
              <a:t>本田</a:t>
            </a:r>
            <a:r>
              <a:rPr lang="en-US" altLang="zh-CN" sz="1600" dirty="0"/>
              <a:t>)</a:t>
            </a:r>
            <a:r>
              <a:rPr lang="zh-CN" altLang="en-US" sz="1600" dirty="0"/>
              <a:t>，是最著名的人形机器人之一，能够行走、奔跑、爬楼梯，并识别面部和手势，使其适合于接待和引导服务</a:t>
            </a:r>
            <a:endParaRPr lang="en-US" altLang="zh-CN" sz="1600" dirty="0"/>
          </a:p>
          <a:p>
            <a:pPr lvl="1"/>
            <a:r>
              <a:rPr lang="en-US" altLang="zh-CN" sz="1600" dirty="0"/>
              <a:t>Pepper (</a:t>
            </a:r>
            <a:r>
              <a:rPr lang="zh-CN" altLang="en-US" sz="1600" dirty="0"/>
              <a:t>软银机器人</a:t>
            </a:r>
            <a:r>
              <a:rPr lang="en-US" altLang="zh-CN" sz="1600" dirty="0"/>
              <a:t>)</a:t>
            </a:r>
            <a:r>
              <a:rPr lang="zh-CN" altLang="en-US" sz="1600" dirty="0"/>
              <a:t>，一个小型社交机器人，能够识别情绪并进行自然语言交流，广泛应用于客户服务和教育领域 </a:t>
            </a:r>
            <a:endParaRPr lang="en-US" sz="1600"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5"/>
          <a:srcRect t="-1" b="758"/>
          <a:stretch/>
        </p:blipFill>
        <p:spPr>
          <a:xfrm>
            <a:off x="838200" y="1690689"/>
            <a:ext cx="2299283" cy="4486274"/>
          </a:xfrm>
          <a:prstGeom prst="rect">
            <a:avLst/>
          </a:prstGeom>
        </p:spPr>
      </p:pic>
    </p:spTree>
    <p:extLst>
      <p:ext uri="{BB962C8B-B14F-4D97-AF65-F5344CB8AC3E}">
        <p14:creationId xmlns:p14="http://schemas.microsoft.com/office/powerpoint/2010/main" val="250148944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extLst>
              <p:ext uri="{D42A27DB-BD31-4B8C-83A1-F6EECF244321}">
                <p14:modId xmlns:p14="http://schemas.microsoft.com/office/powerpoint/2010/main" val="3730240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Modular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75213"/>
          </a:xfrm>
        </p:spPr>
        <p:txBody>
          <a:bodyPr>
            <a:normAutofit/>
          </a:bodyPr>
          <a:lstStyle/>
          <a:p>
            <a:r>
              <a:rPr lang="en-US" altLang="zh-CN" sz="2000" dirty="0"/>
              <a:t>F3RM </a:t>
            </a:r>
            <a:r>
              <a:rPr lang="zh-CN" altLang="en-US" sz="2000" dirty="0"/>
              <a:t>旨在将 </a:t>
            </a:r>
            <a:r>
              <a:rPr lang="en-US" altLang="zh-CN" sz="2000" dirty="0"/>
              <a:t>CLIP </a:t>
            </a:r>
            <a:r>
              <a:rPr lang="zh-CN" altLang="en-US" sz="2000" dirty="0"/>
              <a:t>的文本</a:t>
            </a:r>
            <a:r>
              <a:rPr lang="en-US" altLang="zh-CN" sz="2000" dirty="0"/>
              <a:t>-</a:t>
            </a:r>
            <a:r>
              <a:rPr lang="zh-CN" altLang="en-US" sz="2000" dirty="0"/>
              <a:t>图像先验提升到 </a:t>
            </a:r>
            <a:r>
              <a:rPr lang="en-US" altLang="zh-CN" sz="2000" dirty="0"/>
              <a:t>3D </a:t>
            </a:r>
            <a:r>
              <a:rPr lang="zh-CN" altLang="en-US" sz="2000" dirty="0"/>
              <a:t>空间，使用提取的特征进行语言定位，然后进行抓取生成。 它将精确的 </a:t>
            </a:r>
            <a:r>
              <a:rPr lang="en-US" altLang="zh-CN" sz="2000" dirty="0"/>
              <a:t>3D </a:t>
            </a:r>
            <a:r>
              <a:rPr lang="zh-CN" altLang="en-US" sz="2000" dirty="0"/>
              <a:t>几何形状与来自 </a:t>
            </a:r>
            <a:r>
              <a:rPr lang="en-US" altLang="zh-CN" sz="2000" dirty="0"/>
              <a:t>2D </a:t>
            </a:r>
            <a:r>
              <a:rPr lang="zh-CN" altLang="en-US" sz="2000" dirty="0"/>
              <a:t>基础模型的丰富语义相结合，利用从 </a:t>
            </a:r>
            <a:r>
              <a:rPr lang="en-US" altLang="zh-CN" sz="2000" dirty="0"/>
              <a:t>CLIP </a:t>
            </a:r>
            <a:r>
              <a:rPr lang="zh-CN" altLang="en-US" sz="2000" dirty="0"/>
              <a:t>提取的特征，通过自由文本自然语言指定要操作的对象。 它证明了对看不见的表达式和新对象类别的泛化能力</a:t>
            </a:r>
            <a:endParaRPr lang="en-US" altLang="zh-CN" sz="2000" dirty="0"/>
          </a:p>
          <a:p>
            <a:r>
              <a:rPr lang="en-US" altLang="zh-CN" sz="2000" dirty="0" err="1"/>
              <a:t>GaussianGrasper</a:t>
            </a:r>
            <a:r>
              <a:rPr lang="en-US" altLang="zh-CN" sz="2000" dirty="0"/>
              <a:t> </a:t>
            </a:r>
            <a:r>
              <a:rPr lang="zh-CN" altLang="en-US" sz="2000" dirty="0"/>
              <a:t>利用 </a:t>
            </a:r>
            <a:r>
              <a:rPr lang="en-US" altLang="zh-CN" sz="2000" dirty="0"/>
              <a:t>3D </a:t>
            </a:r>
            <a:r>
              <a:rPr lang="zh-CN" altLang="en-US" sz="2000" dirty="0"/>
              <a:t>高斯场来实现语言引导的抓取任务。 提出的方法首先构建一个 </a:t>
            </a:r>
            <a:r>
              <a:rPr lang="en-US" altLang="zh-CN" sz="2000" dirty="0"/>
              <a:t>3D </a:t>
            </a:r>
            <a:r>
              <a:rPr lang="zh-CN" altLang="en-US" sz="2000" dirty="0"/>
              <a:t>高斯场，然后进行特征蒸馏。 随后，使用提取的特征执行基于语言的定位</a:t>
            </a:r>
            <a:endParaRPr lang="en-US" altLang="zh-CN" sz="2000" dirty="0"/>
          </a:p>
          <a:p>
            <a:r>
              <a:rPr lang="zh-CN" altLang="en-US" sz="2000" dirty="0"/>
              <a:t>最后，基于 </a:t>
            </a:r>
            <a:r>
              <a:rPr lang="en-US" altLang="zh-CN" sz="2000" dirty="0"/>
              <a:t>SOTA </a:t>
            </a:r>
            <a:r>
              <a:rPr lang="zh-CN" altLang="en-US" sz="2000" dirty="0"/>
              <a:t>预训练抓取网络执行抓取姿态生成。 它将开放词汇语义与精确几何形状相结合，能够根据语言指令进行抓取</a:t>
            </a:r>
            <a:endParaRPr lang="en-US" altLang="zh-CN" sz="2000" dirty="0"/>
          </a:p>
          <a:p>
            <a:r>
              <a:rPr lang="zh-CN" altLang="en-US" sz="2000" dirty="0">
                <a:solidFill>
                  <a:srgbClr val="FF0000"/>
                </a:solidFill>
              </a:rPr>
              <a:t>这些方法通过利用端到端和模块化框架来推进语言引导抓取领域，从而增强机器人代理通过自然语言指令理解和执行复杂抓取任务的能力。 具体化的抓取允许机器人与物体交互，从而提高它们在家庭服务和工业制造中的智能和效用。 然而，现有的具体化抓取方法存在局限性，例如依赖于大量数据以及对看不见数据的泛化能力差。 未来的研究将集中在提高代理的普遍性，使机器人能够理解更复杂的语义，掌握更多种类的未见物体，并完成复杂的抓取任务</a:t>
            </a:r>
            <a:endParaRPr lang="en-US" sz="2000" dirty="0">
              <a:solidFill>
                <a:srgbClr val="FF0000"/>
              </a:solidFill>
            </a:endParaRPr>
          </a:p>
        </p:txBody>
      </p:sp>
    </p:spTree>
    <p:extLst>
      <p:ext uri="{BB962C8B-B14F-4D97-AF65-F5344CB8AC3E}">
        <p14:creationId xmlns:p14="http://schemas.microsoft.com/office/powerpoint/2010/main" val="17858951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矩形 140">
            <a:hlinkClick r:id="rId29" action="ppaction://hlinksldjump"/>
            <a:extLst>
              <a:ext uri="{FF2B5EF4-FFF2-40B4-BE49-F238E27FC236}">
                <a16:creationId xmlns:a16="http://schemas.microsoft.com/office/drawing/2014/main" id="{B89A80AC-728A-987B-B13A-A00E4AA40F5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40" name="矩形 139">
            <a:hlinkClick r:id="rId29" action="ppaction://hlinksldjump"/>
            <a:extLst>
              <a:ext uri="{FF2B5EF4-FFF2-40B4-BE49-F238E27FC236}">
                <a16:creationId xmlns:a16="http://schemas.microsoft.com/office/drawing/2014/main" id="{C26871FD-B551-A37F-C740-5383720726F9}"/>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139" name="矩形 138">
            <a:hlinkClick r:id="rId29" action="ppaction://hlinksldjump"/>
            <a:extLst>
              <a:ext uri="{FF2B5EF4-FFF2-40B4-BE49-F238E27FC236}">
                <a16:creationId xmlns:a16="http://schemas.microsoft.com/office/drawing/2014/main" id="{B2DC8906-B792-229D-9DC8-9FE0D599E93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138" name="矩形 137">
            <a:hlinkClick r:id="rId30" action="ppaction://hlinksldjump"/>
            <a:extLst>
              <a:ext uri="{FF2B5EF4-FFF2-40B4-BE49-F238E27FC236}">
                <a16:creationId xmlns:a16="http://schemas.microsoft.com/office/drawing/2014/main" id="{D6FA0378-F6EC-FDDB-34D6-8D2F6E4785C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37" name="矩形 136">
            <a:hlinkClick r:id="rId30" action="ppaction://hlinksldjump"/>
            <a:extLst>
              <a:ext uri="{FF2B5EF4-FFF2-40B4-BE49-F238E27FC236}">
                <a16:creationId xmlns:a16="http://schemas.microsoft.com/office/drawing/2014/main" id="{30DA755C-7F51-05C5-1763-D31F11363C05}"/>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136" name="矩形 135">
            <a:hlinkClick r:id="rId30" action="ppaction://hlinksldjump"/>
            <a:extLst>
              <a:ext uri="{FF2B5EF4-FFF2-40B4-BE49-F238E27FC236}">
                <a16:creationId xmlns:a16="http://schemas.microsoft.com/office/drawing/2014/main" id="{B6BE9928-2208-D37E-DB39-30BCA32774B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135" name="矩形 134">
            <a:extLst>
              <a:ext uri="{FF2B5EF4-FFF2-40B4-BE49-F238E27FC236}">
                <a16:creationId xmlns:a16="http://schemas.microsoft.com/office/drawing/2014/main" id="{44C2373B-E463-7DF2-0A1D-DA4ABF5F5353}"/>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4" name="矩形 133">
            <a:hlinkClick r:id="rId31" action="ppaction://hlinksldjump"/>
            <a:extLst>
              <a:ext uri="{FF2B5EF4-FFF2-40B4-BE49-F238E27FC236}">
                <a16:creationId xmlns:a16="http://schemas.microsoft.com/office/drawing/2014/main" id="{6283672A-211A-7F77-C7A1-F9E85200F366}"/>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33" name="矩形 132">
            <a:hlinkClick r:id="rId31" action="ppaction://hlinksldjump"/>
            <a:extLst>
              <a:ext uri="{FF2B5EF4-FFF2-40B4-BE49-F238E27FC236}">
                <a16:creationId xmlns:a16="http://schemas.microsoft.com/office/drawing/2014/main" id="{521074CE-E098-D938-B0A2-131785001D7E}"/>
              </a:ext>
            </a:extLst>
          </p:cNvPr>
          <p:cNvSpPr/>
          <p:nvPr>
            <p:custDataLst>
              <p:tags r:id="rId10"/>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132" name="矩形 131">
            <a:hlinkClick r:id="rId31" action="ppaction://hlinksldjump"/>
            <a:extLst>
              <a:ext uri="{FF2B5EF4-FFF2-40B4-BE49-F238E27FC236}">
                <a16:creationId xmlns:a16="http://schemas.microsoft.com/office/drawing/2014/main" id="{AEE53BC2-3A5A-7291-56E2-A8131D26F8BE}"/>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31" name="矩形 130">
            <a:hlinkClick r:id="rId32" action="ppaction://hlinksldjump"/>
            <a:extLst>
              <a:ext uri="{FF2B5EF4-FFF2-40B4-BE49-F238E27FC236}">
                <a16:creationId xmlns:a16="http://schemas.microsoft.com/office/drawing/2014/main" id="{91599456-11C2-5733-5A46-BA92A60151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30" name="矩形 129">
            <a:hlinkClick r:id="rId32" action="ppaction://hlinksldjump"/>
            <a:extLst>
              <a:ext uri="{FF2B5EF4-FFF2-40B4-BE49-F238E27FC236}">
                <a16:creationId xmlns:a16="http://schemas.microsoft.com/office/drawing/2014/main" id="{32335897-0687-9E4B-437A-19CFD78D727A}"/>
              </a:ext>
            </a:extLst>
          </p:cNvPr>
          <p:cNvSpPr/>
          <p:nvPr>
            <p:custDataLst>
              <p:tags r:id="rId13"/>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29" name="矩形 128">
            <a:hlinkClick r:id="rId32" action="ppaction://hlinksldjump"/>
            <a:extLst>
              <a:ext uri="{FF2B5EF4-FFF2-40B4-BE49-F238E27FC236}">
                <a16:creationId xmlns:a16="http://schemas.microsoft.com/office/drawing/2014/main" id="{BEF411EC-EC91-2A80-AB8A-FEDA9EF008FE}"/>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28" name="矩形 127">
            <a:hlinkClick r:id="rId33" action="ppaction://hlinksldjump"/>
            <a:extLst>
              <a:ext uri="{FF2B5EF4-FFF2-40B4-BE49-F238E27FC236}">
                <a16:creationId xmlns:a16="http://schemas.microsoft.com/office/drawing/2014/main" id="{57AD56AA-DD69-81C9-BA07-4B3A741228A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27" name="矩形 126">
            <a:hlinkClick r:id="rId33" action="ppaction://hlinksldjump"/>
            <a:extLst>
              <a:ext uri="{FF2B5EF4-FFF2-40B4-BE49-F238E27FC236}">
                <a16:creationId xmlns:a16="http://schemas.microsoft.com/office/drawing/2014/main" id="{0BF3F967-5603-6E62-F2A2-BCECEE46B6DE}"/>
              </a:ext>
            </a:extLst>
          </p:cNvPr>
          <p:cNvSpPr/>
          <p:nvPr>
            <p:custDataLst>
              <p:tags r:id="rId16"/>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26" name="矩形 125">
            <a:hlinkClick r:id="rId33" action="ppaction://hlinksldjump"/>
            <a:extLst>
              <a:ext uri="{FF2B5EF4-FFF2-40B4-BE49-F238E27FC236}">
                <a16:creationId xmlns:a16="http://schemas.microsoft.com/office/drawing/2014/main" id="{7D24AB74-EEAC-86BD-1101-9DFAE5099E3E}"/>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25" name="矩形 124">
            <a:hlinkClick r:id="rId34" action="ppaction://hlinksldjump"/>
            <a:extLst>
              <a:ext uri="{FF2B5EF4-FFF2-40B4-BE49-F238E27FC236}">
                <a16:creationId xmlns:a16="http://schemas.microsoft.com/office/drawing/2014/main" id="{D4F6EFC7-C27F-C73A-ED7C-A1F9F0A8F0E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4" name="矩形 123">
            <a:hlinkClick r:id="rId34" action="ppaction://hlinksldjump"/>
            <a:extLst>
              <a:ext uri="{FF2B5EF4-FFF2-40B4-BE49-F238E27FC236}">
                <a16:creationId xmlns:a16="http://schemas.microsoft.com/office/drawing/2014/main" id="{B2E94B50-B640-D8FF-B68A-B0E877498510}"/>
              </a:ext>
            </a:extLst>
          </p:cNvPr>
          <p:cNvSpPr/>
          <p:nvPr>
            <p:custDataLst>
              <p:tags r:id="rId19"/>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3" name="矩形 122">
            <a:hlinkClick r:id="rId34" action="ppaction://hlinksldjump"/>
            <a:extLst>
              <a:ext uri="{FF2B5EF4-FFF2-40B4-BE49-F238E27FC236}">
                <a16:creationId xmlns:a16="http://schemas.microsoft.com/office/drawing/2014/main" id="{5C228585-7F8F-E7B6-4E74-B3DEB81B5DA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22" name="矩形 121">
            <a:hlinkClick r:id="rId35" action="ppaction://hlinksldjump"/>
            <a:extLst>
              <a:ext uri="{FF2B5EF4-FFF2-40B4-BE49-F238E27FC236}">
                <a16:creationId xmlns:a16="http://schemas.microsoft.com/office/drawing/2014/main" id="{B98FA66A-C452-36D2-48E2-3F13CF8A839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21" name="矩形 120">
            <a:hlinkClick r:id="rId35" action="ppaction://hlinksldjump"/>
            <a:extLst>
              <a:ext uri="{FF2B5EF4-FFF2-40B4-BE49-F238E27FC236}">
                <a16:creationId xmlns:a16="http://schemas.microsoft.com/office/drawing/2014/main" id="{F5195B18-AA70-1D7A-38A1-0E72C9F09AF3}"/>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120" name="矩形 119">
            <a:hlinkClick r:id="rId35" action="ppaction://hlinksldjump"/>
            <a:extLst>
              <a:ext uri="{FF2B5EF4-FFF2-40B4-BE49-F238E27FC236}">
                <a16:creationId xmlns:a16="http://schemas.microsoft.com/office/drawing/2014/main" id="{92BDE826-5F12-A049-15A0-241155F5E18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119" name="矩形 118">
            <a:hlinkClick r:id="rId36" action="ppaction://hlinksldjump"/>
            <a:extLst>
              <a:ext uri="{FF2B5EF4-FFF2-40B4-BE49-F238E27FC236}">
                <a16:creationId xmlns:a16="http://schemas.microsoft.com/office/drawing/2014/main" id="{73108810-BE0E-E017-6070-B749EA2FD34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118" name="矩形 117">
            <a:hlinkClick r:id="rId36" action="ppaction://hlinksldjump"/>
            <a:extLst>
              <a:ext uri="{FF2B5EF4-FFF2-40B4-BE49-F238E27FC236}">
                <a16:creationId xmlns:a16="http://schemas.microsoft.com/office/drawing/2014/main" id="{E5BF72B7-4954-ABE0-DEDA-8CECAE78F475}"/>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7" name="矩形 116">
            <a:hlinkClick r:id="rId36" action="ppaction://hlinksldjump"/>
            <a:extLst>
              <a:ext uri="{FF2B5EF4-FFF2-40B4-BE49-F238E27FC236}">
                <a16:creationId xmlns:a16="http://schemas.microsoft.com/office/drawing/2014/main" id="{87BA419C-1F97-955D-24B8-6D79D43FA15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16" name="标题 115">
            <a:extLst>
              <a:ext uri="{FF2B5EF4-FFF2-40B4-BE49-F238E27FC236}">
                <a16:creationId xmlns:a16="http://schemas.microsoft.com/office/drawing/2014/main" id="{4B66F462-54FD-6746-8400-BA851CC5F341}"/>
              </a:ext>
            </a:extLst>
          </p:cNvPr>
          <p:cNvSpPr>
            <a:spLocks noGrp="1"/>
          </p:cNvSpPr>
          <p:nvPr>
            <p:ph type="title"/>
            <p:custDataLst>
              <p:tags r:id="rId27"/>
            </p:custDataLst>
          </p:nvPr>
        </p:nvSpPr>
        <p:spPr/>
        <p:txBody>
          <a:bodyPr/>
          <a:lstStyle/>
          <a:p>
            <a:r>
              <a:rPr lang="en-US"/>
              <a:t>Tools &amp; Tasks</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764533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17" action="ppaction://hlinksldjump"/>
            <a:extLst>
              <a:ext uri="{FF2B5EF4-FFF2-40B4-BE49-F238E27FC236}">
                <a16:creationId xmlns:a16="http://schemas.microsoft.com/office/drawing/2014/main" id="{65FE6E90-1ED9-308B-3917-D5526448AC27}"/>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48" name="矩形 47">
            <a:hlinkClick r:id="rId17" action="ppaction://hlinksldjump"/>
            <a:extLst>
              <a:ext uri="{FF2B5EF4-FFF2-40B4-BE49-F238E27FC236}">
                <a16:creationId xmlns:a16="http://schemas.microsoft.com/office/drawing/2014/main" id="{B481A362-5747-92B3-2B35-A1F3163D95C5}"/>
              </a:ext>
            </a:extLst>
          </p:cNvPr>
          <p:cNvSpPr/>
          <p:nvPr>
            <p:custDataLst>
              <p:tags r:id="rId3"/>
            </p:custDataLst>
          </p:nvPr>
        </p:nvSpPr>
        <p:spPr>
          <a:xfrm>
            <a:off x="977959" y="310850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47" name="矩形 46">
            <a:hlinkClick r:id="rId17" action="ppaction://hlinksldjump"/>
            <a:extLst>
              <a:ext uri="{FF2B5EF4-FFF2-40B4-BE49-F238E27FC236}">
                <a16:creationId xmlns:a16="http://schemas.microsoft.com/office/drawing/2014/main" id="{DE372DB5-35FA-F534-9E90-1A3F87B43EB9}"/>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18" action="ppaction://hlinksldjump"/>
            <a:extLst>
              <a:ext uri="{FF2B5EF4-FFF2-40B4-BE49-F238E27FC236}">
                <a16:creationId xmlns:a16="http://schemas.microsoft.com/office/drawing/2014/main" id="{1764D6AE-C02D-6F7B-64AD-097FAB00CE17}"/>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45" name="矩形 44">
            <a:hlinkClick r:id="rId18" action="ppaction://hlinksldjump"/>
            <a:extLst>
              <a:ext uri="{FF2B5EF4-FFF2-40B4-BE49-F238E27FC236}">
                <a16:creationId xmlns:a16="http://schemas.microsoft.com/office/drawing/2014/main" id="{E72977A3-D764-1941-B38C-028EF0374BF7}"/>
              </a:ext>
            </a:extLst>
          </p:cNvPr>
          <p:cNvSpPr/>
          <p:nvPr>
            <p:custDataLst>
              <p:tags r:id="rId6"/>
            </p:custDataLst>
          </p:nvPr>
        </p:nvSpPr>
        <p:spPr>
          <a:xfrm>
            <a:off x="977959" y="264489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44" name="矩形 43">
            <a:hlinkClick r:id="rId18" action="ppaction://hlinksldjump"/>
            <a:extLst>
              <a:ext uri="{FF2B5EF4-FFF2-40B4-BE49-F238E27FC236}">
                <a16:creationId xmlns:a16="http://schemas.microsoft.com/office/drawing/2014/main" id="{E1692A0A-6592-E108-0E03-5F4F392499F6}"/>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3" name="矩形 42">
            <a:hlinkClick r:id="rId19" action="ppaction://hlinksldjump"/>
            <a:extLst>
              <a:ext uri="{FF2B5EF4-FFF2-40B4-BE49-F238E27FC236}">
                <a16:creationId xmlns:a16="http://schemas.microsoft.com/office/drawing/2014/main" id="{71EC6B44-E161-211B-1A8A-7545AAACBB17}"/>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42" name="矩形 41">
            <a:hlinkClick r:id="rId19" action="ppaction://hlinksldjump"/>
            <a:extLst>
              <a:ext uri="{FF2B5EF4-FFF2-40B4-BE49-F238E27FC236}">
                <a16:creationId xmlns:a16="http://schemas.microsoft.com/office/drawing/2014/main" id="{53FD7FAE-27E2-5706-FE27-94D8AA061010}"/>
              </a:ext>
            </a:extLst>
          </p:cNvPr>
          <p:cNvSpPr/>
          <p:nvPr>
            <p:custDataLst>
              <p:tags r:id="rId9"/>
            </p:custDataLst>
          </p:nvPr>
        </p:nvSpPr>
        <p:spPr>
          <a:xfrm>
            <a:off x="977959" y="218128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41" name="矩形 40">
            <a:hlinkClick r:id="rId19" action="ppaction://hlinksldjump"/>
            <a:extLst>
              <a:ext uri="{FF2B5EF4-FFF2-40B4-BE49-F238E27FC236}">
                <a16:creationId xmlns:a16="http://schemas.microsoft.com/office/drawing/2014/main" id="{EEEC2415-9CEB-3E64-5706-F8865B8F655D}"/>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40" name="矩形 39">
            <a:extLst>
              <a:ext uri="{FF2B5EF4-FFF2-40B4-BE49-F238E27FC236}">
                <a16:creationId xmlns:a16="http://schemas.microsoft.com/office/drawing/2014/main" id="{22F0DB3A-FA71-7CAD-AD14-92E59D32E550}"/>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0" action="ppaction://hlinksldjump"/>
            <a:extLst>
              <a:ext uri="{FF2B5EF4-FFF2-40B4-BE49-F238E27FC236}">
                <a16:creationId xmlns:a16="http://schemas.microsoft.com/office/drawing/2014/main" id="{0CA59272-8A84-3CC0-616A-90B756696C4A}"/>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38" name="矩形 37">
            <a:hlinkClick r:id="rId20" action="ppaction://hlinksldjump"/>
            <a:extLst>
              <a:ext uri="{FF2B5EF4-FFF2-40B4-BE49-F238E27FC236}">
                <a16:creationId xmlns:a16="http://schemas.microsoft.com/office/drawing/2014/main" id="{4FCA58FB-F354-C9E5-5F28-96988324F1BC}"/>
              </a:ext>
            </a:extLst>
          </p:cNvPr>
          <p:cNvSpPr/>
          <p:nvPr>
            <p:custDataLst>
              <p:tags r:id="rId13"/>
            </p:custDataLst>
          </p:nvPr>
        </p:nvSpPr>
        <p:spPr>
          <a:xfrm>
            <a:off x="977959" y="171767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7" name="矩形 36">
            <a:hlinkClick r:id="rId20" action="ppaction://hlinksldjump"/>
            <a:extLst>
              <a:ext uri="{FF2B5EF4-FFF2-40B4-BE49-F238E27FC236}">
                <a16:creationId xmlns:a16="http://schemas.microsoft.com/office/drawing/2014/main" id="{60A2083D-4A4F-A037-549E-A8A3948AB990}"/>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6" name="标题 35">
            <a:extLst>
              <a:ext uri="{FF2B5EF4-FFF2-40B4-BE49-F238E27FC236}">
                <a16:creationId xmlns:a16="http://schemas.microsoft.com/office/drawing/2014/main" id="{12B161D8-96C3-D898-375E-C5BE7BE75677}"/>
              </a:ext>
            </a:extLst>
          </p:cNvPr>
          <p:cNvSpPr>
            <a:spLocks noGrp="1"/>
          </p:cNvSpPr>
          <p:nvPr>
            <p:ph type="title"/>
            <p:custDataLst>
              <p:tags r:id="rId15"/>
            </p:custDataLst>
          </p:nvPr>
        </p:nvSpPr>
        <p:spPr/>
        <p:txBody>
          <a:bodyPr/>
          <a:lstStyle/>
          <a:p>
            <a:r>
              <a:rPr lang="en-US"/>
              <a:t>Executions of Agent</a:t>
            </a:r>
          </a:p>
        </p:txBody>
      </p:sp>
    </p:spTree>
    <p:custDataLst>
      <p:tags r:id="rId1"/>
    </p:custDataLst>
    <p:extLst>
      <p:ext uri="{BB962C8B-B14F-4D97-AF65-F5344CB8AC3E}">
        <p14:creationId xmlns:p14="http://schemas.microsoft.com/office/powerpoint/2010/main" val="13199517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68296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17" action="ppaction://hlinksldjump"/>
            <a:extLst>
              <a:ext uri="{FF2B5EF4-FFF2-40B4-BE49-F238E27FC236}">
                <a16:creationId xmlns:a16="http://schemas.microsoft.com/office/drawing/2014/main" id="{046E62C4-A277-3E07-C8B5-BBCC8C3F2DDC}"/>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48" name="矩形 47">
            <a:hlinkClick r:id="rId17" action="ppaction://hlinksldjump"/>
            <a:extLst>
              <a:ext uri="{FF2B5EF4-FFF2-40B4-BE49-F238E27FC236}">
                <a16:creationId xmlns:a16="http://schemas.microsoft.com/office/drawing/2014/main" id="{1198C3AE-4E08-C389-F321-082A5CA95417}"/>
              </a:ext>
            </a:extLst>
          </p:cNvPr>
          <p:cNvSpPr/>
          <p:nvPr>
            <p:custDataLst>
              <p:tags r:id="rId3"/>
            </p:custDataLst>
          </p:nvPr>
        </p:nvSpPr>
        <p:spPr>
          <a:xfrm>
            <a:off x="977959" y="310850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47" name="矩形 46">
            <a:hlinkClick r:id="rId17" action="ppaction://hlinksldjump"/>
            <a:extLst>
              <a:ext uri="{FF2B5EF4-FFF2-40B4-BE49-F238E27FC236}">
                <a16:creationId xmlns:a16="http://schemas.microsoft.com/office/drawing/2014/main" id="{2004BC8E-70AB-1038-99EC-FCA730576567}"/>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18" action="ppaction://hlinksldjump"/>
            <a:extLst>
              <a:ext uri="{FF2B5EF4-FFF2-40B4-BE49-F238E27FC236}">
                <a16:creationId xmlns:a16="http://schemas.microsoft.com/office/drawing/2014/main" id="{B17A8E5F-D393-8706-779C-EF70323CB40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45" name="矩形 44">
            <a:hlinkClick r:id="rId18" action="ppaction://hlinksldjump"/>
            <a:extLst>
              <a:ext uri="{FF2B5EF4-FFF2-40B4-BE49-F238E27FC236}">
                <a16:creationId xmlns:a16="http://schemas.microsoft.com/office/drawing/2014/main" id="{62A8222D-3DCD-47E9-07D1-88A73760B946}"/>
              </a:ext>
            </a:extLst>
          </p:cNvPr>
          <p:cNvSpPr/>
          <p:nvPr>
            <p:custDataLst>
              <p:tags r:id="rId6"/>
            </p:custDataLst>
          </p:nvPr>
        </p:nvSpPr>
        <p:spPr>
          <a:xfrm>
            <a:off x="977959" y="264489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44" name="矩形 43">
            <a:hlinkClick r:id="rId18" action="ppaction://hlinksldjump"/>
            <a:extLst>
              <a:ext uri="{FF2B5EF4-FFF2-40B4-BE49-F238E27FC236}">
                <a16:creationId xmlns:a16="http://schemas.microsoft.com/office/drawing/2014/main" id="{759698CF-9F31-C7CC-B2FB-0BE5A45E0045}"/>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3" name="矩形 42">
            <a:extLst>
              <a:ext uri="{FF2B5EF4-FFF2-40B4-BE49-F238E27FC236}">
                <a16:creationId xmlns:a16="http://schemas.microsoft.com/office/drawing/2014/main" id="{1972757C-B291-E567-075C-D4F15B7BB7EA}"/>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19" action="ppaction://hlinksldjump"/>
            <a:extLst>
              <a:ext uri="{FF2B5EF4-FFF2-40B4-BE49-F238E27FC236}">
                <a16:creationId xmlns:a16="http://schemas.microsoft.com/office/drawing/2014/main" id="{28F4745F-F126-C2D7-3DB1-CBF004D1B5BB}"/>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41" name="矩形 40">
            <a:hlinkClick r:id="rId19" action="ppaction://hlinksldjump"/>
            <a:extLst>
              <a:ext uri="{FF2B5EF4-FFF2-40B4-BE49-F238E27FC236}">
                <a16:creationId xmlns:a16="http://schemas.microsoft.com/office/drawing/2014/main" id="{96156F1D-C6FB-9318-04DD-C3F1F687C429}"/>
              </a:ext>
            </a:extLst>
          </p:cNvPr>
          <p:cNvSpPr/>
          <p:nvPr>
            <p:custDataLst>
              <p:tags r:id="rId10"/>
            </p:custDataLst>
          </p:nvPr>
        </p:nvSpPr>
        <p:spPr>
          <a:xfrm>
            <a:off x="977959" y="218128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40" name="矩形 39">
            <a:hlinkClick r:id="rId19" action="ppaction://hlinksldjump"/>
            <a:extLst>
              <a:ext uri="{FF2B5EF4-FFF2-40B4-BE49-F238E27FC236}">
                <a16:creationId xmlns:a16="http://schemas.microsoft.com/office/drawing/2014/main" id="{155B8E33-F71C-30E9-3A4B-70B6FE87ECC9}"/>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9" name="矩形 38">
            <a:hlinkClick r:id="rId20" action="ppaction://hlinksldjump"/>
            <a:extLst>
              <a:ext uri="{FF2B5EF4-FFF2-40B4-BE49-F238E27FC236}">
                <a16:creationId xmlns:a16="http://schemas.microsoft.com/office/drawing/2014/main" id="{C2DAC2B3-4D86-A03E-7F79-7A3C3A8C480A}"/>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38" name="矩形 37">
            <a:hlinkClick r:id="rId20" action="ppaction://hlinksldjump"/>
            <a:extLst>
              <a:ext uri="{FF2B5EF4-FFF2-40B4-BE49-F238E27FC236}">
                <a16:creationId xmlns:a16="http://schemas.microsoft.com/office/drawing/2014/main" id="{29FF9C3E-C04E-E81A-A201-E7E77D8AA23F}"/>
              </a:ext>
            </a:extLst>
          </p:cNvPr>
          <p:cNvSpPr/>
          <p:nvPr>
            <p:custDataLst>
              <p:tags r:id="rId13"/>
            </p:custDataLst>
          </p:nvPr>
        </p:nvSpPr>
        <p:spPr>
          <a:xfrm>
            <a:off x="977959" y="171767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7" name="矩形 36">
            <a:hlinkClick r:id="rId20" action="ppaction://hlinksldjump"/>
            <a:extLst>
              <a:ext uri="{FF2B5EF4-FFF2-40B4-BE49-F238E27FC236}">
                <a16:creationId xmlns:a16="http://schemas.microsoft.com/office/drawing/2014/main" id="{F6F80AA8-8921-45A3-B0F1-8F4B983990BB}"/>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6" name="标题 35">
            <a:extLst>
              <a:ext uri="{FF2B5EF4-FFF2-40B4-BE49-F238E27FC236}">
                <a16:creationId xmlns:a16="http://schemas.microsoft.com/office/drawing/2014/main" id="{7E915F64-6F19-6219-E33A-32E034FE3C5C}"/>
              </a:ext>
            </a:extLst>
          </p:cNvPr>
          <p:cNvSpPr>
            <a:spLocks noGrp="1"/>
          </p:cNvSpPr>
          <p:nvPr>
            <p:ph type="title"/>
            <p:custDataLst>
              <p:tags r:id="rId15"/>
            </p:custDataLst>
          </p:nvPr>
        </p:nvSpPr>
        <p:spPr/>
        <p:txBody>
          <a:bodyPr/>
          <a:lstStyle/>
          <a:p>
            <a:r>
              <a:rPr lang="en-US"/>
              <a:t>Executions of Agent</a:t>
            </a:r>
          </a:p>
        </p:txBody>
      </p:sp>
    </p:spTree>
    <p:custDataLst>
      <p:tags r:id="rId1"/>
    </p:custDataLst>
    <p:extLst>
      <p:ext uri="{BB962C8B-B14F-4D97-AF65-F5344CB8AC3E}">
        <p14:creationId xmlns:p14="http://schemas.microsoft.com/office/powerpoint/2010/main" val="17528467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182705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62B809DF-86AF-E591-2860-B0B2C204EC34}"/>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84" name="矩形 83">
            <a:hlinkClick r:id="rId29" action="ppaction://hlinksldjump"/>
            <a:extLst>
              <a:ext uri="{FF2B5EF4-FFF2-40B4-BE49-F238E27FC236}">
                <a16:creationId xmlns:a16="http://schemas.microsoft.com/office/drawing/2014/main" id="{414940EC-FD5F-1440-80AC-C796A1FC7C74}"/>
              </a:ext>
            </a:extLst>
          </p:cNvPr>
          <p:cNvSpPr/>
          <p:nvPr>
            <p:custDataLst>
              <p:tags r:id="rId3"/>
            </p:custDataLst>
          </p:nvPr>
        </p:nvSpPr>
        <p:spPr>
          <a:xfrm>
            <a:off x="977959" y="4962946"/>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83" name="矩形 82">
            <a:hlinkClick r:id="rId29" action="ppaction://hlinksldjump"/>
            <a:extLst>
              <a:ext uri="{FF2B5EF4-FFF2-40B4-BE49-F238E27FC236}">
                <a16:creationId xmlns:a16="http://schemas.microsoft.com/office/drawing/2014/main" id="{C2A4373F-5EA9-6C2B-BC11-044010DCD25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2" name="矩形 81">
            <a:hlinkClick r:id="rId30" action="ppaction://hlinksldjump"/>
            <a:extLst>
              <a:ext uri="{FF2B5EF4-FFF2-40B4-BE49-F238E27FC236}">
                <a16:creationId xmlns:a16="http://schemas.microsoft.com/office/drawing/2014/main" id="{0A2669EA-A11C-0057-94CE-681957A3EB9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81" name="矩形 80">
            <a:hlinkClick r:id="rId30" action="ppaction://hlinksldjump"/>
            <a:extLst>
              <a:ext uri="{FF2B5EF4-FFF2-40B4-BE49-F238E27FC236}">
                <a16:creationId xmlns:a16="http://schemas.microsoft.com/office/drawing/2014/main" id="{BFE7F770-49CE-E27E-19AF-4F70455DE9D6}"/>
              </a:ext>
            </a:extLst>
          </p:cNvPr>
          <p:cNvSpPr/>
          <p:nvPr>
            <p:custDataLst>
              <p:tags r:id="rId6"/>
            </p:custDataLst>
          </p:nvPr>
        </p:nvSpPr>
        <p:spPr>
          <a:xfrm>
            <a:off x="1441569" y="4499335"/>
            <a:ext cx="70003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80" name="矩形 79">
            <a:hlinkClick r:id="rId30" action="ppaction://hlinksldjump"/>
            <a:extLst>
              <a:ext uri="{FF2B5EF4-FFF2-40B4-BE49-F238E27FC236}">
                <a16:creationId xmlns:a16="http://schemas.microsoft.com/office/drawing/2014/main" id="{AA35C83F-899D-BE03-DD4B-CC1A8195006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79" name="矩形 78">
            <a:hlinkClick r:id="rId31" action="ppaction://hlinksldjump"/>
            <a:extLst>
              <a:ext uri="{FF2B5EF4-FFF2-40B4-BE49-F238E27FC236}">
                <a16:creationId xmlns:a16="http://schemas.microsoft.com/office/drawing/2014/main" id="{62AE75A8-31D7-9E32-E66F-24D143C5526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78" name="矩形 77">
            <a:hlinkClick r:id="rId31" action="ppaction://hlinksldjump"/>
            <a:extLst>
              <a:ext uri="{FF2B5EF4-FFF2-40B4-BE49-F238E27FC236}">
                <a16:creationId xmlns:a16="http://schemas.microsoft.com/office/drawing/2014/main" id="{9E1F17A4-B380-8457-E9F1-8849077F05B5}"/>
              </a:ext>
            </a:extLst>
          </p:cNvPr>
          <p:cNvSpPr/>
          <p:nvPr>
            <p:custDataLst>
              <p:tags r:id="rId9"/>
            </p:custDataLst>
          </p:nvPr>
        </p:nvSpPr>
        <p:spPr>
          <a:xfrm>
            <a:off x="1441569" y="403572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77" name="矩形 76">
            <a:hlinkClick r:id="rId31" action="ppaction://hlinksldjump"/>
            <a:extLst>
              <a:ext uri="{FF2B5EF4-FFF2-40B4-BE49-F238E27FC236}">
                <a16:creationId xmlns:a16="http://schemas.microsoft.com/office/drawing/2014/main" id="{7F6C0D34-DA14-24F4-68F7-A04AB4960A04}"/>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76" name="矩形 75">
            <a:hlinkClick r:id="rId32" action="ppaction://hlinksldjump"/>
            <a:extLst>
              <a:ext uri="{FF2B5EF4-FFF2-40B4-BE49-F238E27FC236}">
                <a16:creationId xmlns:a16="http://schemas.microsoft.com/office/drawing/2014/main" id="{F6786320-12E2-620A-798D-F4C94F96562B}"/>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75" name="矩形 74">
            <a:hlinkClick r:id="rId32" action="ppaction://hlinksldjump"/>
            <a:extLst>
              <a:ext uri="{FF2B5EF4-FFF2-40B4-BE49-F238E27FC236}">
                <a16:creationId xmlns:a16="http://schemas.microsoft.com/office/drawing/2014/main" id="{455E157E-6ED2-72DA-EFFE-9732A324BE75}"/>
              </a:ext>
            </a:extLst>
          </p:cNvPr>
          <p:cNvSpPr/>
          <p:nvPr>
            <p:custDataLst>
              <p:tags r:id="rId12"/>
            </p:custDataLst>
          </p:nvPr>
        </p:nvSpPr>
        <p:spPr>
          <a:xfrm>
            <a:off x="1441569" y="357211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74" name="矩形 73">
            <a:hlinkClick r:id="rId32" action="ppaction://hlinksldjump"/>
            <a:extLst>
              <a:ext uri="{FF2B5EF4-FFF2-40B4-BE49-F238E27FC236}">
                <a16:creationId xmlns:a16="http://schemas.microsoft.com/office/drawing/2014/main" id="{4CEDDA7E-239D-B065-183E-282EE5C6E71E}"/>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3" name="矩形 72">
            <a:hlinkClick r:id="rId33" action="ppaction://hlinksldjump"/>
            <a:extLst>
              <a:ext uri="{FF2B5EF4-FFF2-40B4-BE49-F238E27FC236}">
                <a16:creationId xmlns:a16="http://schemas.microsoft.com/office/drawing/2014/main" id="{6B3F55A8-97BD-71D5-B639-53866FD0C402}"/>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72" name="矩形 71">
            <a:hlinkClick r:id="rId33" action="ppaction://hlinksldjump"/>
            <a:extLst>
              <a:ext uri="{FF2B5EF4-FFF2-40B4-BE49-F238E27FC236}">
                <a16:creationId xmlns:a16="http://schemas.microsoft.com/office/drawing/2014/main" id="{61CAC7DF-D93B-DAA1-B980-AEBB39771F75}"/>
              </a:ext>
            </a:extLst>
          </p:cNvPr>
          <p:cNvSpPr/>
          <p:nvPr>
            <p:custDataLst>
              <p:tags r:id="rId15"/>
            </p:custDataLst>
          </p:nvPr>
        </p:nvSpPr>
        <p:spPr>
          <a:xfrm>
            <a:off x="1441569" y="310850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1" name="矩形 70">
            <a:hlinkClick r:id="rId33" action="ppaction://hlinksldjump"/>
            <a:extLst>
              <a:ext uri="{FF2B5EF4-FFF2-40B4-BE49-F238E27FC236}">
                <a16:creationId xmlns:a16="http://schemas.microsoft.com/office/drawing/2014/main" id="{D6369E6F-17F4-7981-3302-1E95A1E042D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0" name="矩形 69">
            <a:extLst>
              <a:ext uri="{FF2B5EF4-FFF2-40B4-BE49-F238E27FC236}">
                <a16:creationId xmlns:a16="http://schemas.microsoft.com/office/drawing/2014/main" id="{CF077269-419C-7975-4C1E-FDB279D74E2E}"/>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9" name="矩形 68">
            <a:hlinkClick r:id="rId34" action="ppaction://hlinksldjump"/>
            <a:extLst>
              <a:ext uri="{FF2B5EF4-FFF2-40B4-BE49-F238E27FC236}">
                <a16:creationId xmlns:a16="http://schemas.microsoft.com/office/drawing/2014/main" id="{A9C76484-F2FA-0364-D0D9-8AC21397E3D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68" name="矩形 67">
            <a:hlinkClick r:id="rId34" action="ppaction://hlinksldjump"/>
            <a:extLst>
              <a:ext uri="{FF2B5EF4-FFF2-40B4-BE49-F238E27FC236}">
                <a16:creationId xmlns:a16="http://schemas.microsoft.com/office/drawing/2014/main" id="{334928EC-3E6A-2722-5D26-41393A7045C3}"/>
              </a:ext>
            </a:extLst>
          </p:cNvPr>
          <p:cNvSpPr/>
          <p:nvPr>
            <p:custDataLst>
              <p:tags r:id="rId19"/>
            </p:custDataLst>
          </p:nvPr>
        </p:nvSpPr>
        <p:spPr>
          <a:xfrm>
            <a:off x="977959" y="264489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67" name="矩形 66">
            <a:hlinkClick r:id="rId34" action="ppaction://hlinksldjump"/>
            <a:extLst>
              <a:ext uri="{FF2B5EF4-FFF2-40B4-BE49-F238E27FC236}">
                <a16:creationId xmlns:a16="http://schemas.microsoft.com/office/drawing/2014/main" id="{067F20C0-187A-27F3-DAEF-A77B9E98D12E}"/>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07B0E974-ACBE-2952-F1DE-97890E304CB4}"/>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65" name="矩形 64">
            <a:hlinkClick r:id="rId35" action="ppaction://hlinksldjump"/>
            <a:extLst>
              <a:ext uri="{FF2B5EF4-FFF2-40B4-BE49-F238E27FC236}">
                <a16:creationId xmlns:a16="http://schemas.microsoft.com/office/drawing/2014/main" id="{5C7556DE-90FF-F1C7-4496-C129E9D05239}"/>
              </a:ext>
            </a:extLst>
          </p:cNvPr>
          <p:cNvSpPr/>
          <p:nvPr>
            <p:custDataLst>
              <p:tags r:id="rId22"/>
            </p:custDataLst>
          </p:nvPr>
        </p:nvSpPr>
        <p:spPr>
          <a:xfrm>
            <a:off x="977959" y="218128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64" name="矩形 63">
            <a:hlinkClick r:id="rId35" action="ppaction://hlinksldjump"/>
            <a:extLst>
              <a:ext uri="{FF2B5EF4-FFF2-40B4-BE49-F238E27FC236}">
                <a16:creationId xmlns:a16="http://schemas.microsoft.com/office/drawing/2014/main" id="{D5A5ACBF-4150-81CF-2541-912E2461176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9328AC60-FFD8-AB91-3433-0E4F394DC0C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2" name="矩形 61">
            <a:hlinkClick r:id="rId36" action="ppaction://hlinksldjump"/>
            <a:extLst>
              <a:ext uri="{FF2B5EF4-FFF2-40B4-BE49-F238E27FC236}">
                <a16:creationId xmlns:a16="http://schemas.microsoft.com/office/drawing/2014/main" id="{FFCF64A9-366F-2FD8-DA90-4F3B2FDB85E8}"/>
              </a:ext>
            </a:extLst>
          </p:cNvPr>
          <p:cNvSpPr/>
          <p:nvPr>
            <p:custDataLst>
              <p:tags r:id="rId25"/>
            </p:custDataLst>
          </p:nvPr>
        </p:nvSpPr>
        <p:spPr>
          <a:xfrm>
            <a:off x="977959" y="171767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15146ED4-0714-A9FE-992C-FFED116A0CD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0D5FF586-12D0-20D0-0FFA-1382822CE5C8}"/>
              </a:ext>
            </a:extLst>
          </p:cNvPr>
          <p:cNvSpPr>
            <a:spLocks noGrp="1"/>
          </p:cNvSpPr>
          <p:nvPr>
            <p:ph type="title"/>
            <p:custDataLst>
              <p:tags r:id="rId27"/>
            </p:custDataLst>
          </p:nvPr>
        </p:nvSpPr>
        <p:spPr/>
        <p:txBody>
          <a:bodyPr/>
          <a:lstStyle/>
          <a:p>
            <a:r>
              <a:rPr lang="en-US"/>
              <a:t>Executions of Agent</a:t>
            </a:r>
          </a:p>
        </p:txBody>
      </p:sp>
    </p:spTree>
    <p:custDataLst>
      <p:tags r:id="rId1"/>
    </p:custDataLst>
    <p:extLst>
      <p:ext uri="{BB962C8B-B14F-4D97-AF65-F5344CB8AC3E}">
        <p14:creationId xmlns:p14="http://schemas.microsoft.com/office/powerpoint/2010/main" val="26551401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388612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FFF2C1CD-0C96-6D8B-8361-F5C82ABAD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84" name="矩形 83">
            <a:hlinkClick r:id="rId29" action="ppaction://hlinksldjump"/>
            <a:extLst>
              <a:ext uri="{FF2B5EF4-FFF2-40B4-BE49-F238E27FC236}">
                <a16:creationId xmlns:a16="http://schemas.microsoft.com/office/drawing/2014/main" id="{9A8038E7-4B19-F606-1143-624AB4FAA2AF}"/>
              </a:ext>
            </a:extLst>
          </p:cNvPr>
          <p:cNvSpPr/>
          <p:nvPr>
            <p:custDataLst>
              <p:tags r:id="rId3"/>
            </p:custDataLst>
          </p:nvPr>
        </p:nvSpPr>
        <p:spPr>
          <a:xfrm>
            <a:off x="977959" y="4962946"/>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83" name="矩形 82">
            <a:hlinkClick r:id="rId29" action="ppaction://hlinksldjump"/>
            <a:extLst>
              <a:ext uri="{FF2B5EF4-FFF2-40B4-BE49-F238E27FC236}">
                <a16:creationId xmlns:a16="http://schemas.microsoft.com/office/drawing/2014/main" id="{DDEAEC0F-61CB-0C30-BE49-5699047C48E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2" name="矩形 81">
            <a:hlinkClick r:id="rId30" action="ppaction://hlinksldjump"/>
            <a:extLst>
              <a:ext uri="{FF2B5EF4-FFF2-40B4-BE49-F238E27FC236}">
                <a16:creationId xmlns:a16="http://schemas.microsoft.com/office/drawing/2014/main" id="{9978E2DE-698A-A20C-4555-803E266E183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81" name="矩形 80">
            <a:hlinkClick r:id="rId30" action="ppaction://hlinksldjump"/>
            <a:extLst>
              <a:ext uri="{FF2B5EF4-FFF2-40B4-BE49-F238E27FC236}">
                <a16:creationId xmlns:a16="http://schemas.microsoft.com/office/drawing/2014/main" id="{DB795E5B-E6F9-7EAD-3267-25CF85D056D6}"/>
              </a:ext>
            </a:extLst>
          </p:cNvPr>
          <p:cNvSpPr/>
          <p:nvPr>
            <p:custDataLst>
              <p:tags r:id="rId6"/>
            </p:custDataLst>
          </p:nvPr>
        </p:nvSpPr>
        <p:spPr>
          <a:xfrm>
            <a:off x="1441569" y="4499335"/>
            <a:ext cx="70003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80" name="矩形 79">
            <a:hlinkClick r:id="rId30" action="ppaction://hlinksldjump"/>
            <a:extLst>
              <a:ext uri="{FF2B5EF4-FFF2-40B4-BE49-F238E27FC236}">
                <a16:creationId xmlns:a16="http://schemas.microsoft.com/office/drawing/2014/main" id="{1E2DF400-4B06-DB94-16E1-92F0411C24B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79" name="矩形 78">
            <a:hlinkClick r:id="rId31" action="ppaction://hlinksldjump"/>
            <a:extLst>
              <a:ext uri="{FF2B5EF4-FFF2-40B4-BE49-F238E27FC236}">
                <a16:creationId xmlns:a16="http://schemas.microsoft.com/office/drawing/2014/main" id="{8CF1391A-0FB9-1F4D-F587-3ABD05625F3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78" name="矩形 77">
            <a:hlinkClick r:id="rId31" action="ppaction://hlinksldjump"/>
            <a:extLst>
              <a:ext uri="{FF2B5EF4-FFF2-40B4-BE49-F238E27FC236}">
                <a16:creationId xmlns:a16="http://schemas.microsoft.com/office/drawing/2014/main" id="{66BE4E67-B05F-8D78-B9CC-1E06858956C3}"/>
              </a:ext>
            </a:extLst>
          </p:cNvPr>
          <p:cNvSpPr/>
          <p:nvPr>
            <p:custDataLst>
              <p:tags r:id="rId9"/>
            </p:custDataLst>
          </p:nvPr>
        </p:nvSpPr>
        <p:spPr>
          <a:xfrm>
            <a:off x="1441569" y="403572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77" name="矩形 76">
            <a:hlinkClick r:id="rId31" action="ppaction://hlinksldjump"/>
            <a:extLst>
              <a:ext uri="{FF2B5EF4-FFF2-40B4-BE49-F238E27FC236}">
                <a16:creationId xmlns:a16="http://schemas.microsoft.com/office/drawing/2014/main" id="{1B7730D5-659A-C625-12DF-E7CCB0A4DB0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76" name="矩形 75">
            <a:hlinkClick r:id="rId32" action="ppaction://hlinksldjump"/>
            <a:extLst>
              <a:ext uri="{FF2B5EF4-FFF2-40B4-BE49-F238E27FC236}">
                <a16:creationId xmlns:a16="http://schemas.microsoft.com/office/drawing/2014/main" id="{04007B25-37A5-45B6-A05D-BFD3A4DEFCA9}"/>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75" name="矩形 74">
            <a:hlinkClick r:id="rId32" action="ppaction://hlinksldjump"/>
            <a:extLst>
              <a:ext uri="{FF2B5EF4-FFF2-40B4-BE49-F238E27FC236}">
                <a16:creationId xmlns:a16="http://schemas.microsoft.com/office/drawing/2014/main" id="{52E62D18-EA8C-FA93-9661-60EBE04FAD53}"/>
              </a:ext>
            </a:extLst>
          </p:cNvPr>
          <p:cNvSpPr/>
          <p:nvPr>
            <p:custDataLst>
              <p:tags r:id="rId12"/>
            </p:custDataLst>
          </p:nvPr>
        </p:nvSpPr>
        <p:spPr>
          <a:xfrm>
            <a:off x="1441569" y="357211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74" name="矩形 73">
            <a:hlinkClick r:id="rId32" action="ppaction://hlinksldjump"/>
            <a:extLst>
              <a:ext uri="{FF2B5EF4-FFF2-40B4-BE49-F238E27FC236}">
                <a16:creationId xmlns:a16="http://schemas.microsoft.com/office/drawing/2014/main" id="{2E67EF2F-82E6-CDB5-34AB-79A5D4378EF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3" name="矩形 72">
            <a:extLst>
              <a:ext uri="{FF2B5EF4-FFF2-40B4-BE49-F238E27FC236}">
                <a16:creationId xmlns:a16="http://schemas.microsoft.com/office/drawing/2014/main" id="{737F77C9-F2C6-6E54-050D-AD9A9C22F517}"/>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2" name="矩形 71">
            <a:hlinkClick r:id="rId33" action="ppaction://hlinksldjump"/>
            <a:extLst>
              <a:ext uri="{FF2B5EF4-FFF2-40B4-BE49-F238E27FC236}">
                <a16:creationId xmlns:a16="http://schemas.microsoft.com/office/drawing/2014/main" id="{1ACB0204-97C9-1769-A892-A42FAC3F209A}"/>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71" name="矩形 70">
            <a:hlinkClick r:id="rId33" action="ppaction://hlinksldjump"/>
            <a:extLst>
              <a:ext uri="{FF2B5EF4-FFF2-40B4-BE49-F238E27FC236}">
                <a16:creationId xmlns:a16="http://schemas.microsoft.com/office/drawing/2014/main" id="{214BF5EB-7E0C-09DA-E5D8-D506965F8FFB}"/>
              </a:ext>
            </a:extLst>
          </p:cNvPr>
          <p:cNvSpPr/>
          <p:nvPr>
            <p:custDataLst>
              <p:tags r:id="rId16"/>
            </p:custDataLst>
          </p:nvPr>
        </p:nvSpPr>
        <p:spPr>
          <a:xfrm>
            <a:off x="1441569" y="310850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0" name="矩形 69">
            <a:hlinkClick r:id="rId33" action="ppaction://hlinksldjump"/>
            <a:extLst>
              <a:ext uri="{FF2B5EF4-FFF2-40B4-BE49-F238E27FC236}">
                <a16:creationId xmlns:a16="http://schemas.microsoft.com/office/drawing/2014/main" id="{C001CA8E-1072-3F81-EF7C-5945944AA4A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69" name="矩形 68">
            <a:hlinkClick r:id="rId34" action="ppaction://hlinksldjump"/>
            <a:extLst>
              <a:ext uri="{FF2B5EF4-FFF2-40B4-BE49-F238E27FC236}">
                <a16:creationId xmlns:a16="http://schemas.microsoft.com/office/drawing/2014/main" id="{BAAC8E22-BBA1-EFA4-ED53-84E28FE220F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68" name="矩形 67">
            <a:hlinkClick r:id="rId34" action="ppaction://hlinksldjump"/>
            <a:extLst>
              <a:ext uri="{FF2B5EF4-FFF2-40B4-BE49-F238E27FC236}">
                <a16:creationId xmlns:a16="http://schemas.microsoft.com/office/drawing/2014/main" id="{C51657C0-81DA-2299-19F2-D74AFB9F9D1C}"/>
              </a:ext>
            </a:extLst>
          </p:cNvPr>
          <p:cNvSpPr/>
          <p:nvPr>
            <p:custDataLst>
              <p:tags r:id="rId19"/>
            </p:custDataLst>
          </p:nvPr>
        </p:nvSpPr>
        <p:spPr>
          <a:xfrm>
            <a:off x="977959" y="264489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67" name="矩形 66">
            <a:hlinkClick r:id="rId34" action="ppaction://hlinksldjump"/>
            <a:extLst>
              <a:ext uri="{FF2B5EF4-FFF2-40B4-BE49-F238E27FC236}">
                <a16:creationId xmlns:a16="http://schemas.microsoft.com/office/drawing/2014/main" id="{72802406-9FFB-1B12-745C-60B3DC30254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B8D0FC43-C39D-02F0-090E-01E1744B38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65" name="矩形 64">
            <a:hlinkClick r:id="rId35" action="ppaction://hlinksldjump"/>
            <a:extLst>
              <a:ext uri="{FF2B5EF4-FFF2-40B4-BE49-F238E27FC236}">
                <a16:creationId xmlns:a16="http://schemas.microsoft.com/office/drawing/2014/main" id="{76DD204C-13A2-1E26-92F9-DC32656E9395}"/>
              </a:ext>
            </a:extLst>
          </p:cNvPr>
          <p:cNvSpPr/>
          <p:nvPr>
            <p:custDataLst>
              <p:tags r:id="rId22"/>
            </p:custDataLst>
          </p:nvPr>
        </p:nvSpPr>
        <p:spPr>
          <a:xfrm>
            <a:off x="977959" y="218128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64" name="矩形 63">
            <a:hlinkClick r:id="rId35" action="ppaction://hlinksldjump"/>
            <a:extLst>
              <a:ext uri="{FF2B5EF4-FFF2-40B4-BE49-F238E27FC236}">
                <a16:creationId xmlns:a16="http://schemas.microsoft.com/office/drawing/2014/main" id="{9FC28EF1-18EB-DD05-37E9-5712EAE0AB4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6DEAA4E5-DDFB-2BFA-C6CE-65AF62CC5B4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2" name="矩形 61">
            <a:hlinkClick r:id="rId36" action="ppaction://hlinksldjump"/>
            <a:extLst>
              <a:ext uri="{FF2B5EF4-FFF2-40B4-BE49-F238E27FC236}">
                <a16:creationId xmlns:a16="http://schemas.microsoft.com/office/drawing/2014/main" id="{31475A86-21E1-73A0-8EC0-AEFB2C0BE8BF}"/>
              </a:ext>
            </a:extLst>
          </p:cNvPr>
          <p:cNvSpPr/>
          <p:nvPr>
            <p:custDataLst>
              <p:tags r:id="rId25"/>
            </p:custDataLst>
          </p:nvPr>
        </p:nvSpPr>
        <p:spPr>
          <a:xfrm>
            <a:off x="977959" y="171767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CE9ECF2B-8F26-0B9B-9DD7-93DDCF6204E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D6AFD9D4-6309-49AA-DFCD-E77BEF579D95}"/>
              </a:ext>
            </a:extLst>
          </p:cNvPr>
          <p:cNvSpPr>
            <a:spLocks noGrp="1"/>
          </p:cNvSpPr>
          <p:nvPr>
            <p:ph type="title"/>
            <p:custDataLst>
              <p:tags r:id="rId27"/>
            </p:custDataLst>
          </p:nvPr>
        </p:nvSpPr>
        <p:spPr/>
        <p:txBody>
          <a:bodyPr/>
          <a:lstStyle/>
          <a:p>
            <a:r>
              <a:rPr lang="en-US"/>
              <a:t>Executions of Agent</a:t>
            </a:r>
          </a:p>
        </p:txBody>
      </p:sp>
    </p:spTree>
    <p:custDataLst>
      <p:tags r:id="rId1"/>
    </p:custDataLst>
    <p:extLst>
      <p:ext uri="{BB962C8B-B14F-4D97-AF65-F5344CB8AC3E}">
        <p14:creationId xmlns:p14="http://schemas.microsoft.com/office/powerpoint/2010/main" val="1917431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E27109AC-98B7-75F2-07CC-E3A2AC8ED435}"/>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4993D669-D807-4CF3-76AC-57F54361C6D6}"/>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4" name="矩形 23">
            <a:hlinkClick r:id="rId27" action="ppaction://hlinksldjump"/>
            <a:extLst>
              <a:ext uri="{FF2B5EF4-FFF2-40B4-BE49-F238E27FC236}">
                <a16:creationId xmlns:a16="http://schemas.microsoft.com/office/drawing/2014/main" id="{CF58D056-EACC-94AD-2EBD-590ABA671ED5}"/>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AB49ED5A-B15E-CEF6-090D-ECA6609D5EB4}"/>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EC1C9754-7F1D-BB6A-1A74-248236E25486}"/>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32C74532-51BA-DA98-5820-82CD00B89A0B}"/>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1B853F1F-E5BE-5183-BEB5-433BB7BCA002}"/>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7B083D6C-4072-27C3-C0EB-B93C728D5EEA}"/>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55D50927-D7A9-FCA2-CB6A-5EF4BE8323EE}"/>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40FE53A-61AF-4B1D-18E0-A86D82129395}"/>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4652A210-79D9-F8C0-7E73-1FB4703507D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051AAD97-A2AE-EDE3-9173-75868857B09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EA2B189E-C185-23CA-FBEB-758B99E8DF56}"/>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40E0E41-3695-8108-751B-2D58C44B5935}"/>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48047510-DDDE-9FBF-BF29-B0262D0B099A}"/>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FFBCC4A7-346A-109C-F3D3-80B34AF04C9E}"/>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33B309E0-3FF0-A36A-6E6F-BD4BA3789FC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5B89905D-603B-F102-8CB3-285F418F41BE}"/>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4F6A81A1-AA22-A001-4D56-1D70B79AA18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C3306861-D60E-7815-8AE6-FC11F8EC7F1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A7C265A5-7D77-2FBE-47B8-AB55DEA9DABB}"/>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4923538-304A-4C23-3E44-C91EC32B408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E0B008-8156-D696-E888-CBFAB073ECE0}"/>
              </a:ext>
            </a:extLst>
          </p:cNvPr>
          <p:cNvSpPr>
            <a:spLocks noGrp="1"/>
          </p:cNvSpPr>
          <p:nvPr>
            <p:ph type="title"/>
            <p:custDataLst>
              <p:tags r:id="rId24"/>
            </p:custDataLst>
          </p:nvPr>
        </p:nvSpPr>
        <p:spPr/>
        <p:txBody>
          <a:bodyPr/>
          <a:lstStyle/>
          <a:p>
            <a:r>
              <a:rPr lang="en-US"/>
              <a:t>Types of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307683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543978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B7695474-6F18-B70C-BBFB-85BF24850E1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84" name="矩形 83">
            <a:hlinkClick r:id="rId29" action="ppaction://hlinksldjump"/>
            <a:extLst>
              <a:ext uri="{FF2B5EF4-FFF2-40B4-BE49-F238E27FC236}">
                <a16:creationId xmlns:a16="http://schemas.microsoft.com/office/drawing/2014/main" id="{8CFF8483-A113-C18D-5F23-18ADFAFC6810}"/>
              </a:ext>
            </a:extLst>
          </p:cNvPr>
          <p:cNvSpPr/>
          <p:nvPr>
            <p:custDataLst>
              <p:tags r:id="rId3"/>
            </p:custDataLst>
          </p:nvPr>
        </p:nvSpPr>
        <p:spPr>
          <a:xfrm>
            <a:off x="977959" y="4962946"/>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83" name="矩形 82">
            <a:hlinkClick r:id="rId29" action="ppaction://hlinksldjump"/>
            <a:extLst>
              <a:ext uri="{FF2B5EF4-FFF2-40B4-BE49-F238E27FC236}">
                <a16:creationId xmlns:a16="http://schemas.microsoft.com/office/drawing/2014/main" id="{317282CC-08AB-B116-7E8C-780154B9259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2" name="矩形 81">
            <a:hlinkClick r:id="rId30" action="ppaction://hlinksldjump"/>
            <a:extLst>
              <a:ext uri="{FF2B5EF4-FFF2-40B4-BE49-F238E27FC236}">
                <a16:creationId xmlns:a16="http://schemas.microsoft.com/office/drawing/2014/main" id="{08E36E3E-1AB3-76A6-7E45-83C4C658F74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81" name="矩形 80">
            <a:hlinkClick r:id="rId30" action="ppaction://hlinksldjump"/>
            <a:extLst>
              <a:ext uri="{FF2B5EF4-FFF2-40B4-BE49-F238E27FC236}">
                <a16:creationId xmlns:a16="http://schemas.microsoft.com/office/drawing/2014/main" id="{C1C25380-E816-94F7-5274-E3F7AECE852E}"/>
              </a:ext>
            </a:extLst>
          </p:cNvPr>
          <p:cNvSpPr/>
          <p:nvPr>
            <p:custDataLst>
              <p:tags r:id="rId6"/>
            </p:custDataLst>
          </p:nvPr>
        </p:nvSpPr>
        <p:spPr>
          <a:xfrm>
            <a:off x="1441569" y="4499335"/>
            <a:ext cx="70003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80" name="矩形 79">
            <a:hlinkClick r:id="rId30" action="ppaction://hlinksldjump"/>
            <a:extLst>
              <a:ext uri="{FF2B5EF4-FFF2-40B4-BE49-F238E27FC236}">
                <a16:creationId xmlns:a16="http://schemas.microsoft.com/office/drawing/2014/main" id="{096199E9-C087-08A8-C315-AD77034A531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79" name="矩形 78">
            <a:hlinkClick r:id="rId31" action="ppaction://hlinksldjump"/>
            <a:extLst>
              <a:ext uri="{FF2B5EF4-FFF2-40B4-BE49-F238E27FC236}">
                <a16:creationId xmlns:a16="http://schemas.microsoft.com/office/drawing/2014/main" id="{F608C24C-EF72-5014-7FDF-3A23207FDA9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78" name="矩形 77">
            <a:hlinkClick r:id="rId31" action="ppaction://hlinksldjump"/>
            <a:extLst>
              <a:ext uri="{FF2B5EF4-FFF2-40B4-BE49-F238E27FC236}">
                <a16:creationId xmlns:a16="http://schemas.microsoft.com/office/drawing/2014/main" id="{9975978C-9A70-6EA0-4E20-618767BDE84C}"/>
              </a:ext>
            </a:extLst>
          </p:cNvPr>
          <p:cNvSpPr/>
          <p:nvPr>
            <p:custDataLst>
              <p:tags r:id="rId9"/>
            </p:custDataLst>
          </p:nvPr>
        </p:nvSpPr>
        <p:spPr>
          <a:xfrm>
            <a:off x="1441569" y="403572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77" name="矩形 76">
            <a:hlinkClick r:id="rId31" action="ppaction://hlinksldjump"/>
            <a:extLst>
              <a:ext uri="{FF2B5EF4-FFF2-40B4-BE49-F238E27FC236}">
                <a16:creationId xmlns:a16="http://schemas.microsoft.com/office/drawing/2014/main" id="{4C46955A-9CB4-896E-286F-150806704E58}"/>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76" name="矩形 75">
            <a:extLst>
              <a:ext uri="{FF2B5EF4-FFF2-40B4-BE49-F238E27FC236}">
                <a16:creationId xmlns:a16="http://schemas.microsoft.com/office/drawing/2014/main" id="{620B3CFF-E45A-5FD7-8866-2C06BF389E0A}"/>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5" name="矩形 74">
            <a:hlinkClick r:id="rId32" action="ppaction://hlinksldjump"/>
            <a:extLst>
              <a:ext uri="{FF2B5EF4-FFF2-40B4-BE49-F238E27FC236}">
                <a16:creationId xmlns:a16="http://schemas.microsoft.com/office/drawing/2014/main" id="{92A51164-9B6A-C882-9E44-AB11AD90281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74" name="矩形 73">
            <a:hlinkClick r:id="rId32" action="ppaction://hlinksldjump"/>
            <a:extLst>
              <a:ext uri="{FF2B5EF4-FFF2-40B4-BE49-F238E27FC236}">
                <a16:creationId xmlns:a16="http://schemas.microsoft.com/office/drawing/2014/main" id="{02082D2D-F6A8-1C29-6EA3-8BC9FDA7F053}"/>
              </a:ext>
            </a:extLst>
          </p:cNvPr>
          <p:cNvSpPr/>
          <p:nvPr>
            <p:custDataLst>
              <p:tags r:id="rId13"/>
            </p:custDataLst>
          </p:nvPr>
        </p:nvSpPr>
        <p:spPr>
          <a:xfrm>
            <a:off x="1441569" y="357211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73" name="矩形 72">
            <a:hlinkClick r:id="rId32" action="ppaction://hlinksldjump"/>
            <a:extLst>
              <a:ext uri="{FF2B5EF4-FFF2-40B4-BE49-F238E27FC236}">
                <a16:creationId xmlns:a16="http://schemas.microsoft.com/office/drawing/2014/main" id="{C71DF2A2-B581-5986-667C-219C0AD300B9}"/>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2" name="矩形 71">
            <a:hlinkClick r:id="rId33" action="ppaction://hlinksldjump"/>
            <a:extLst>
              <a:ext uri="{FF2B5EF4-FFF2-40B4-BE49-F238E27FC236}">
                <a16:creationId xmlns:a16="http://schemas.microsoft.com/office/drawing/2014/main" id="{E3BE57B0-E79D-47DE-C71E-D8B901D0B9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71" name="矩形 70">
            <a:hlinkClick r:id="rId33" action="ppaction://hlinksldjump"/>
            <a:extLst>
              <a:ext uri="{FF2B5EF4-FFF2-40B4-BE49-F238E27FC236}">
                <a16:creationId xmlns:a16="http://schemas.microsoft.com/office/drawing/2014/main" id="{F04C5099-1D0E-3CEF-8A15-D729ADA72A76}"/>
              </a:ext>
            </a:extLst>
          </p:cNvPr>
          <p:cNvSpPr/>
          <p:nvPr>
            <p:custDataLst>
              <p:tags r:id="rId16"/>
            </p:custDataLst>
          </p:nvPr>
        </p:nvSpPr>
        <p:spPr>
          <a:xfrm>
            <a:off x="1441569" y="310850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0" name="矩形 69">
            <a:hlinkClick r:id="rId33" action="ppaction://hlinksldjump"/>
            <a:extLst>
              <a:ext uri="{FF2B5EF4-FFF2-40B4-BE49-F238E27FC236}">
                <a16:creationId xmlns:a16="http://schemas.microsoft.com/office/drawing/2014/main" id="{B23ADB36-42AF-B4C6-0976-123621358E00}"/>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69" name="矩形 68">
            <a:hlinkClick r:id="rId34" action="ppaction://hlinksldjump"/>
            <a:extLst>
              <a:ext uri="{FF2B5EF4-FFF2-40B4-BE49-F238E27FC236}">
                <a16:creationId xmlns:a16="http://schemas.microsoft.com/office/drawing/2014/main" id="{F9EA58D2-0476-FC84-D259-89CB76B6245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68" name="矩形 67">
            <a:hlinkClick r:id="rId34" action="ppaction://hlinksldjump"/>
            <a:extLst>
              <a:ext uri="{FF2B5EF4-FFF2-40B4-BE49-F238E27FC236}">
                <a16:creationId xmlns:a16="http://schemas.microsoft.com/office/drawing/2014/main" id="{C46F8093-5336-35B2-4065-03212A7F36FC}"/>
              </a:ext>
            </a:extLst>
          </p:cNvPr>
          <p:cNvSpPr/>
          <p:nvPr>
            <p:custDataLst>
              <p:tags r:id="rId19"/>
            </p:custDataLst>
          </p:nvPr>
        </p:nvSpPr>
        <p:spPr>
          <a:xfrm>
            <a:off x="977959" y="264489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67" name="矩形 66">
            <a:hlinkClick r:id="rId34" action="ppaction://hlinksldjump"/>
            <a:extLst>
              <a:ext uri="{FF2B5EF4-FFF2-40B4-BE49-F238E27FC236}">
                <a16:creationId xmlns:a16="http://schemas.microsoft.com/office/drawing/2014/main" id="{948D7724-E15A-72F0-B8CD-F17606C5535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41A62811-D933-26EB-E31C-4C77A654577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65" name="矩形 64">
            <a:hlinkClick r:id="rId35" action="ppaction://hlinksldjump"/>
            <a:extLst>
              <a:ext uri="{FF2B5EF4-FFF2-40B4-BE49-F238E27FC236}">
                <a16:creationId xmlns:a16="http://schemas.microsoft.com/office/drawing/2014/main" id="{B78D5FA7-A881-35EA-55A6-8083A9AA5B7B}"/>
              </a:ext>
            </a:extLst>
          </p:cNvPr>
          <p:cNvSpPr/>
          <p:nvPr>
            <p:custDataLst>
              <p:tags r:id="rId22"/>
            </p:custDataLst>
          </p:nvPr>
        </p:nvSpPr>
        <p:spPr>
          <a:xfrm>
            <a:off x="977959" y="218128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64" name="矩形 63">
            <a:hlinkClick r:id="rId35" action="ppaction://hlinksldjump"/>
            <a:extLst>
              <a:ext uri="{FF2B5EF4-FFF2-40B4-BE49-F238E27FC236}">
                <a16:creationId xmlns:a16="http://schemas.microsoft.com/office/drawing/2014/main" id="{E1FF084D-E053-C5BF-5F09-0311ED6E5DD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38BB47A9-72EB-E2AB-2739-6D6FD57E8088}"/>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2" name="矩形 61">
            <a:hlinkClick r:id="rId36" action="ppaction://hlinksldjump"/>
            <a:extLst>
              <a:ext uri="{FF2B5EF4-FFF2-40B4-BE49-F238E27FC236}">
                <a16:creationId xmlns:a16="http://schemas.microsoft.com/office/drawing/2014/main" id="{0E6DE4B5-90A8-5EAA-3BE2-8272D1A06155}"/>
              </a:ext>
            </a:extLst>
          </p:cNvPr>
          <p:cNvSpPr/>
          <p:nvPr>
            <p:custDataLst>
              <p:tags r:id="rId25"/>
            </p:custDataLst>
          </p:nvPr>
        </p:nvSpPr>
        <p:spPr>
          <a:xfrm>
            <a:off x="977959" y="171767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0440027E-207E-EB37-4C3D-02F92728685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CA2FE932-F491-2780-4824-9AE5A86AD774}"/>
              </a:ext>
            </a:extLst>
          </p:cNvPr>
          <p:cNvSpPr>
            <a:spLocks noGrp="1"/>
          </p:cNvSpPr>
          <p:nvPr>
            <p:ph type="title"/>
            <p:custDataLst>
              <p:tags r:id="rId27"/>
            </p:custDataLst>
          </p:nvPr>
        </p:nvSpPr>
        <p:spPr/>
        <p:txBody>
          <a:bodyPr/>
          <a:lstStyle/>
          <a:p>
            <a:r>
              <a:rPr lang="en-US"/>
              <a:t>Executions of Agent</a:t>
            </a:r>
          </a:p>
        </p:txBody>
      </p:sp>
    </p:spTree>
    <p:custDataLst>
      <p:tags r:id="rId1"/>
    </p:custDataLst>
    <p:extLst>
      <p:ext uri="{BB962C8B-B14F-4D97-AF65-F5344CB8AC3E}">
        <p14:creationId xmlns:p14="http://schemas.microsoft.com/office/powerpoint/2010/main" val="3604435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646076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789F27E9-D7AE-A340-C34F-1DAE68E9E45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84" name="矩形 83">
            <a:hlinkClick r:id="rId29" action="ppaction://hlinksldjump"/>
            <a:extLst>
              <a:ext uri="{FF2B5EF4-FFF2-40B4-BE49-F238E27FC236}">
                <a16:creationId xmlns:a16="http://schemas.microsoft.com/office/drawing/2014/main" id="{EE6E33F5-3B84-A4AB-4C56-BDCD377015C9}"/>
              </a:ext>
            </a:extLst>
          </p:cNvPr>
          <p:cNvSpPr/>
          <p:nvPr>
            <p:custDataLst>
              <p:tags r:id="rId3"/>
            </p:custDataLst>
          </p:nvPr>
        </p:nvSpPr>
        <p:spPr>
          <a:xfrm>
            <a:off x="977959" y="4962946"/>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83" name="矩形 82">
            <a:hlinkClick r:id="rId29" action="ppaction://hlinksldjump"/>
            <a:extLst>
              <a:ext uri="{FF2B5EF4-FFF2-40B4-BE49-F238E27FC236}">
                <a16:creationId xmlns:a16="http://schemas.microsoft.com/office/drawing/2014/main" id="{4597662C-0D51-2AC7-4474-5122E4FD023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2" name="矩形 81">
            <a:hlinkClick r:id="rId30" action="ppaction://hlinksldjump"/>
            <a:extLst>
              <a:ext uri="{FF2B5EF4-FFF2-40B4-BE49-F238E27FC236}">
                <a16:creationId xmlns:a16="http://schemas.microsoft.com/office/drawing/2014/main" id="{06FCC618-D86D-F3DA-7112-98956A347FA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81" name="矩形 80">
            <a:hlinkClick r:id="rId30" action="ppaction://hlinksldjump"/>
            <a:extLst>
              <a:ext uri="{FF2B5EF4-FFF2-40B4-BE49-F238E27FC236}">
                <a16:creationId xmlns:a16="http://schemas.microsoft.com/office/drawing/2014/main" id="{569ECC94-92A2-6FDB-E2F5-80747D7BF104}"/>
              </a:ext>
            </a:extLst>
          </p:cNvPr>
          <p:cNvSpPr/>
          <p:nvPr>
            <p:custDataLst>
              <p:tags r:id="rId6"/>
            </p:custDataLst>
          </p:nvPr>
        </p:nvSpPr>
        <p:spPr>
          <a:xfrm>
            <a:off x="1441569" y="4499335"/>
            <a:ext cx="70003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80" name="矩形 79">
            <a:hlinkClick r:id="rId30" action="ppaction://hlinksldjump"/>
            <a:extLst>
              <a:ext uri="{FF2B5EF4-FFF2-40B4-BE49-F238E27FC236}">
                <a16:creationId xmlns:a16="http://schemas.microsoft.com/office/drawing/2014/main" id="{1145D84D-41EE-A72E-BA87-0A337541E9D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79" name="矩形 78">
            <a:extLst>
              <a:ext uri="{FF2B5EF4-FFF2-40B4-BE49-F238E27FC236}">
                <a16:creationId xmlns:a16="http://schemas.microsoft.com/office/drawing/2014/main" id="{254330A0-4308-297B-C270-FC5DFC83833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8" name="矩形 77">
            <a:hlinkClick r:id="rId31" action="ppaction://hlinksldjump"/>
            <a:extLst>
              <a:ext uri="{FF2B5EF4-FFF2-40B4-BE49-F238E27FC236}">
                <a16:creationId xmlns:a16="http://schemas.microsoft.com/office/drawing/2014/main" id="{10D67A6B-25BC-E351-EF5C-45F191E2DDF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77" name="矩形 76">
            <a:hlinkClick r:id="rId31" action="ppaction://hlinksldjump"/>
            <a:extLst>
              <a:ext uri="{FF2B5EF4-FFF2-40B4-BE49-F238E27FC236}">
                <a16:creationId xmlns:a16="http://schemas.microsoft.com/office/drawing/2014/main" id="{6604FE46-72C2-537B-376E-92383268AEEA}"/>
              </a:ext>
            </a:extLst>
          </p:cNvPr>
          <p:cNvSpPr/>
          <p:nvPr>
            <p:custDataLst>
              <p:tags r:id="rId10"/>
            </p:custDataLst>
          </p:nvPr>
        </p:nvSpPr>
        <p:spPr>
          <a:xfrm>
            <a:off x="1441569" y="403572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76" name="矩形 75">
            <a:hlinkClick r:id="rId31" action="ppaction://hlinksldjump"/>
            <a:extLst>
              <a:ext uri="{FF2B5EF4-FFF2-40B4-BE49-F238E27FC236}">
                <a16:creationId xmlns:a16="http://schemas.microsoft.com/office/drawing/2014/main" id="{2BB2FB0B-A596-790D-3665-A5F7C2FA15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75" name="矩形 74">
            <a:hlinkClick r:id="rId32" action="ppaction://hlinksldjump"/>
            <a:extLst>
              <a:ext uri="{FF2B5EF4-FFF2-40B4-BE49-F238E27FC236}">
                <a16:creationId xmlns:a16="http://schemas.microsoft.com/office/drawing/2014/main" id="{6209BD80-975A-00E1-FE0F-33E11B8DA97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74" name="矩形 73">
            <a:hlinkClick r:id="rId32" action="ppaction://hlinksldjump"/>
            <a:extLst>
              <a:ext uri="{FF2B5EF4-FFF2-40B4-BE49-F238E27FC236}">
                <a16:creationId xmlns:a16="http://schemas.microsoft.com/office/drawing/2014/main" id="{D779C183-74A6-FD1C-F20C-C2BA43D2441A}"/>
              </a:ext>
            </a:extLst>
          </p:cNvPr>
          <p:cNvSpPr/>
          <p:nvPr>
            <p:custDataLst>
              <p:tags r:id="rId13"/>
            </p:custDataLst>
          </p:nvPr>
        </p:nvSpPr>
        <p:spPr>
          <a:xfrm>
            <a:off x="1441569" y="357211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73" name="矩形 72">
            <a:hlinkClick r:id="rId32" action="ppaction://hlinksldjump"/>
            <a:extLst>
              <a:ext uri="{FF2B5EF4-FFF2-40B4-BE49-F238E27FC236}">
                <a16:creationId xmlns:a16="http://schemas.microsoft.com/office/drawing/2014/main" id="{5E9A0CBC-C62C-D5AA-0DFB-F6C9664D14A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2" name="矩形 71">
            <a:hlinkClick r:id="rId33" action="ppaction://hlinksldjump"/>
            <a:extLst>
              <a:ext uri="{FF2B5EF4-FFF2-40B4-BE49-F238E27FC236}">
                <a16:creationId xmlns:a16="http://schemas.microsoft.com/office/drawing/2014/main" id="{0881704C-446D-C596-1C34-C68F22C7C25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71" name="矩形 70">
            <a:hlinkClick r:id="rId33" action="ppaction://hlinksldjump"/>
            <a:extLst>
              <a:ext uri="{FF2B5EF4-FFF2-40B4-BE49-F238E27FC236}">
                <a16:creationId xmlns:a16="http://schemas.microsoft.com/office/drawing/2014/main" id="{2F8DB2C7-FFDB-A6C6-7DD8-FF0BFE8FCA75}"/>
              </a:ext>
            </a:extLst>
          </p:cNvPr>
          <p:cNvSpPr/>
          <p:nvPr>
            <p:custDataLst>
              <p:tags r:id="rId16"/>
            </p:custDataLst>
          </p:nvPr>
        </p:nvSpPr>
        <p:spPr>
          <a:xfrm>
            <a:off x="1441569" y="310850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0" name="矩形 69">
            <a:hlinkClick r:id="rId33" action="ppaction://hlinksldjump"/>
            <a:extLst>
              <a:ext uri="{FF2B5EF4-FFF2-40B4-BE49-F238E27FC236}">
                <a16:creationId xmlns:a16="http://schemas.microsoft.com/office/drawing/2014/main" id="{C985E8CC-B64D-D771-6B24-5AAB2616390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69" name="矩形 68">
            <a:hlinkClick r:id="rId34" action="ppaction://hlinksldjump"/>
            <a:extLst>
              <a:ext uri="{FF2B5EF4-FFF2-40B4-BE49-F238E27FC236}">
                <a16:creationId xmlns:a16="http://schemas.microsoft.com/office/drawing/2014/main" id="{66C0E497-0620-C9F6-F078-A36ABE6D492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68" name="矩形 67">
            <a:hlinkClick r:id="rId34" action="ppaction://hlinksldjump"/>
            <a:extLst>
              <a:ext uri="{FF2B5EF4-FFF2-40B4-BE49-F238E27FC236}">
                <a16:creationId xmlns:a16="http://schemas.microsoft.com/office/drawing/2014/main" id="{C64F3E66-B6A2-0C35-B73F-2656F54D5230}"/>
              </a:ext>
            </a:extLst>
          </p:cNvPr>
          <p:cNvSpPr/>
          <p:nvPr>
            <p:custDataLst>
              <p:tags r:id="rId19"/>
            </p:custDataLst>
          </p:nvPr>
        </p:nvSpPr>
        <p:spPr>
          <a:xfrm>
            <a:off x="977959" y="264489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67" name="矩形 66">
            <a:hlinkClick r:id="rId34" action="ppaction://hlinksldjump"/>
            <a:extLst>
              <a:ext uri="{FF2B5EF4-FFF2-40B4-BE49-F238E27FC236}">
                <a16:creationId xmlns:a16="http://schemas.microsoft.com/office/drawing/2014/main" id="{8E5AE5F5-CD65-D79E-99A0-58112E94049E}"/>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E7413427-7600-5F24-4432-3C25E4C2217B}"/>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65" name="矩形 64">
            <a:hlinkClick r:id="rId35" action="ppaction://hlinksldjump"/>
            <a:extLst>
              <a:ext uri="{FF2B5EF4-FFF2-40B4-BE49-F238E27FC236}">
                <a16:creationId xmlns:a16="http://schemas.microsoft.com/office/drawing/2014/main" id="{9632F0CB-35BC-CA1B-3FEC-AC0FB1051163}"/>
              </a:ext>
            </a:extLst>
          </p:cNvPr>
          <p:cNvSpPr/>
          <p:nvPr>
            <p:custDataLst>
              <p:tags r:id="rId22"/>
            </p:custDataLst>
          </p:nvPr>
        </p:nvSpPr>
        <p:spPr>
          <a:xfrm>
            <a:off x="977959" y="218128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64" name="矩形 63">
            <a:hlinkClick r:id="rId35" action="ppaction://hlinksldjump"/>
            <a:extLst>
              <a:ext uri="{FF2B5EF4-FFF2-40B4-BE49-F238E27FC236}">
                <a16:creationId xmlns:a16="http://schemas.microsoft.com/office/drawing/2014/main" id="{D5209D31-1E4F-729D-A679-6967CB2D850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625F18AF-92D1-B133-25F3-8799FE4CFA1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2" name="矩形 61">
            <a:hlinkClick r:id="rId36" action="ppaction://hlinksldjump"/>
            <a:extLst>
              <a:ext uri="{FF2B5EF4-FFF2-40B4-BE49-F238E27FC236}">
                <a16:creationId xmlns:a16="http://schemas.microsoft.com/office/drawing/2014/main" id="{0FFE90F7-CD9A-96EE-F4C9-184E9BD960A0}"/>
              </a:ext>
            </a:extLst>
          </p:cNvPr>
          <p:cNvSpPr/>
          <p:nvPr>
            <p:custDataLst>
              <p:tags r:id="rId25"/>
            </p:custDataLst>
          </p:nvPr>
        </p:nvSpPr>
        <p:spPr>
          <a:xfrm>
            <a:off x="977959" y="171767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0F2D8FC8-CB20-C96F-748D-01016D28171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6550DBA1-41A1-6044-D125-4F1269C82BF4}"/>
              </a:ext>
            </a:extLst>
          </p:cNvPr>
          <p:cNvSpPr>
            <a:spLocks noGrp="1"/>
          </p:cNvSpPr>
          <p:nvPr>
            <p:ph type="title"/>
            <p:custDataLst>
              <p:tags r:id="rId27"/>
            </p:custDataLst>
          </p:nvPr>
        </p:nvSpPr>
        <p:spPr/>
        <p:txBody>
          <a:bodyPr/>
          <a:lstStyle/>
          <a:p>
            <a:r>
              <a:rPr lang="en-US"/>
              <a:t>Executions of Agent</a:t>
            </a:r>
          </a:p>
        </p:txBody>
      </p:sp>
    </p:spTree>
    <p:custDataLst>
      <p:tags r:id="rId1"/>
    </p:custDataLst>
    <p:extLst>
      <p:ext uri="{BB962C8B-B14F-4D97-AF65-F5344CB8AC3E}">
        <p14:creationId xmlns:p14="http://schemas.microsoft.com/office/powerpoint/2010/main" val="7074252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476911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8744392C-C494-84FE-9114-824E9963449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84" name="矩形 83">
            <a:hlinkClick r:id="rId29" action="ppaction://hlinksldjump"/>
            <a:extLst>
              <a:ext uri="{FF2B5EF4-FFF2-40B4-BE49-F238E27FC236}">
                <a16:creationId xmlns:a16="http://schemas.microsoft.com/office/drawing/2014/main" id="{DF2EB73A-2697-5053-DD9B-0BDF32885293}"/>
              </a:ext>
            </a:extLst>
          </p:cNvPr>
          <p:cNvSpPr/>
          <p:nvPr>
            <p:custDataLst>
              <p:tags r:id="rId3"/>
            </p:custDataLst>
          </p:nvPr>
        </p:nvSpPr>
        <p:spPr>
          <a:xfrm>
            <a:off x="977959" y="4962946"/>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83" name="矩形 82">
            <a:hlinkClick r:id="rId29" action="ppaction://hlinksldjump"/>
            <a:extLst>
              <a:ext uri="{FF2B5EF4-FFF2-40B4-BE49-F238E27FC236}">
                <a16:creationId xmlns:a16="http://schemas.microsoft.com/office/drawing/2014/main" id="{F8C52525-8439-896F-3191-90C3890DFC1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2" name="矩形 81">
            <a:extLst>
              <a:ext uri="{FF2B5EF4-FFF2-40B4-BE49-F238E27FC236}">
                <a16:creationId xmlns:a16="http://schemas.microsoft.com/office/drawing/2014/main" id="{68316115-01B0-E0E0-466A-BE63F13826A8}"/>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1" name="矩形 80">
            <a:hlinkClick r:id="rId30" action="ppaction://hlinksldjump"/>
            <a:extLst>
              <a:ext uri="{FF2B5EF4-FFF2-40B4-BE49-F238E27FC236}">
                <a16:creationId xmlns:a16="http://schemas.microsoft.com/office/drawing/2014/main" id="{6A28C4EB-FB06-1CAD-86F4-2A91CBE4E2C5}"/>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80" name="矩形 79">
            <a:hlinkClick r:id="rId30" action="ppaction://hlinksldjump"/>
            <a:extLst>
              <a:ext uri="{FF2B5EF4-FFF2-40B4-BE49-F238E27FC236}">
                <a16:creationId xmlns:a16="http://schemas.microsoft.com/office/drawing/2014/main" id="{B1F0811F-471E-F0E7-D7AE-72FD1128BC83}"/>
              </a:ext>
            </a:extLst>
          </p:cNvPr>
          <p:cNvSpPr/>
          <p:nvPr>
            <p:custDataLst>
              <p:tags r:id="rId7"/>
            </p:custDataLst>
          </p:nvPr>
        </p:nvSpPr>
        <p:spPr>
          <a:xfrm>
            <a:off x="1441569" y="4499335"/>
            <a:ext cx="70003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79" name="矩形 78">
            <a:hlinkClick r:id="rId30" action="ppaction://hlinksldjump"/>
            <a:extLst>
              <a:ext uri="{FF2B5EF4-FFF2-40B4-BE49-F238E27FC236}">
                <a16:creationId xmlns:a16="http://schemas.microsoft.com/office/drawing/2014/main" id="{B731B890-3A7C-E684-F839-26E0018F91D5}"/>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78" name="矩形 77">
            <a:hlinkClick r:id="rId31" action="ppaction://hlinksldjump"/>
            <a:extLst>
              <a:ext uri="{FF2B5EF4-FFF2-40B4-BE49-F238E27FC236}">
                <a16:creationId xmlns:a16="http://schemas.microsoft.com/office/drawing/2014/main" id="{6C6CF8D3-94D7-2BAE-375C-5E2096CB19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77" name="矩形 76">
            <a:hlinkClick r:id="rId31" action="ppaction://hlinksldjump"/>
            <a:extLst>
              <a:ext uri="{FF2B5EF4-FFF2-40B4-BE49-F238E27FC236}">
                <a16:creationId xmlns:a16="http://schemas.microsoft.com/office/drawing/2014/main" id="{19A5055A-2F8D-F494-EA8A-4E1CF153482D}"/>
              </a:ext>
            </a:extLst>
          </p:cNvPr>
          <p:cNvSpPr/>
          <p:nvPr>
            <p:custDataLst>
              <p:tags r:id="rId10"/>
            </p:custDataLst>
          </p:nvPr>
        </p:nvSpPr>
        <p:spPr>
          <a:xfrm>
            <a:off x="1441569" y="403572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76" name="矩形 75">
            <a:hlinkClick r:id="rId31" action="ppaction://hlinksldjump"/>
            <a:extLst>
              <a:ext uri="{FF2B5EF4-FFF2-40B4-BE49-F238E27FC236}">
                <a16:creationId xmlns:a16="http://schemas.microsoft.com/office/drawing/2014/main" id="{9C3F7015-841A-9A4D-4D12-2BEBFD6DFE75}"/>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75" name="矩形 74">
            <a:hlinkClick r:id="rId32" action="ppaction://hlinksldjump"/>
            <a:extLst>
              <a:ext uri="{FF2B5EF4-FFF2-40B4-BE49-F238E27FC236}">
                <a16:creationId xmlns:a16="http://schemas.microsoft.com/office/drawing/2014/main" id="{657EBA9F-1277-9124-F60F-4F7B4CDE0A28}"/>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74" name="矩形 73">
            <a:hlinkClick r:id="rId32" action="ppaction://hlinksldjump"/>
            <a:extLst>
              <a:ext uri="{FF2B5EF4-FFF2-40B4-BE49-F238E27FC236}">
                <a16:creationId xmlns:a16="http://schemas.microsoft.com/office/drawing/2014/main" id="{883078D5-50DB-18C1-41DE-016F5DF25AFC}"/>
              </a:ext>
            </a:extLst>
          </p:cNvPr>
          <p:cNvSpPr/>
          <p:nvPr>
            <p:custDataLst>
              <p:tags r:id="rId13"/>
            </p:custDataLst>
          </p:nvPr>
        </p:nvSpPr>
        <p:spPr>
          <a:xfrm>
            <a:off x="1441569" y="357211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73" name="矩形 72">
            <a:hlinkClick r:id="rId32" action="ppaction://hlinksldjump"/>
            <a:extLst>
              <a:ext uri="{FF2B5EF4-FFF2-40B4-BE49-F238E27FC236}">
                <a16:creationId xmlns:a16="http://schemas.microsoft.com/office/drawing/2014/main" id="{29456B78-2931-3B46-115D-18DDB1A8CA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2" name="矩形 71">
            <a:hlinkClick r:id="rId33" action="ppaction://hlinksldjump"/>
            <a:extLst>
              <a:ext uri="{FF2B5EF4-FFF2-40B4-BE49-F238E27FC236}">
                <a16:creationId xmlns:a16="http://schemas.microsoft.com/office/drawing/2014/main" id="{ADA6B145-3A55-1C4C-E208-92F3744D900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71" name="矩形 70">
            <a:hlinkClick r:id="rId33" action="ppaction://hlinksldjump"/>
            <a:extLst>
              <a:ext uri="{FF2B5EF4-FFF2-40B4-BE49-F238E27FC236}">
                <a16:creationId xmlns:a16="http://schemas.microsoft.com/office/drawing/2014/main" id="{09EA04B8-C6F0-A727-DDBC-4F7FD86FD576}"/>
              </a:ext>
            </a:extLst>
          </p:cNvPr>
          <p:cNvSpPr/>
          <p:nvPr>
            <p:custDataLst>
              <p:tags r:id="rId16"/>
            </p:custDataLst>
          </p:nvPr>
        </p:nvSpPr>
        <p:spPr>
          <a:xfrm>
            <a:off x="1441569" y="310850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0" name="矩形 69">
            <a:hlinkClick r:id="rId33" action="ppaction://hlinksldjump"/>
            <a:extLst>
              <a:ext uri="{FF2B5EF4-FFF2-40B4-BE49-F238E27FC236}">
                <a16:creationId xmlns:a16="http://schemas.microsoft.com/office/drawing/2014/main" id="{41557022-4CF5-478B-1B79-89612FAF546D}"/>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69" name="矩形 68">
            <a:hlinkClick r:id="rId34" action="ppaction://hlinksldjump"/>
            <a:extLst>
              <a:ext uri="{FF2B5EF4-FFF2-40B4-BE49-F238E27FC236}">
                <a16:creationId xmlns:a16="http://schemas.microsoft.com/office/drawing/2014/main" id="{2EF2F277-2F15-674F-A72E-1E9EA0B5F97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68" name="矩形 67">
            <a:hlinkClick r:id="rId34" action="ppaction://hlinksldjump"/>
            <a:extLst>
              <a:ext uri="{FF2B5EF4-FFF2-40B4-BE49-F238E27FC236}">
                <a16:creationId xmlns:a16="http://schemas.microsoft.com/office/drawing/2014/main" id="{52807164-A76A-89A8-DBEE-AB81F359DD03}"/>
              </a:ext>
            </a:extLst>
          </p:cNvPr>
          <p:cNvSpPr/>
          <p:nvPr>
            <p:custDataLst>
              <p:tags r:id="rId19"/>
            </p:custDataLst>
          </p:nvPr>
        </p:nvSpPr>
        <p:spPr>
          <a:xfrm>
            <a:off x="977959" y="264489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67" name="矩形 66">
            <a:hlinkClick r:id="rId34" action="ppaction://hlinksldjump"/>
            <a:extLst>
              <a:ext uri="{FF2B5EF4-FFF2-40B4-BE49-F238E27FC236}">
                <a16:creationId xmlns:a16="http://schemas.microsoft.com/office/drawing/2014/main" id="{C57726E7-1F37-E185-BCD6-BD1787843D0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C174EE28-D222-FFD9-2A2E-49D25E00076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65" name="矩形 64">
            <a:hlinkClick r:id="rId35" action="ppaction://hlinksldjump"/>
            <a:extLst>
              <a:ext uri="{FF2B5EF4-FFF2-40B4-BE49-F238E27FC236}">
                <a16:creationId xmlns:a16="http://schemas.microsoft.com/office/drawing/2014/main" id="{00A23021-F38C-6803-5B9E-F2054BEAC942}"/>
              </a:ext>
            </a:extLst>
          </p:cNvPr>
          <p:cNvSpPr/>
          <p:nvPr>
            <p:custDataLst>
              <p:tags r:id="rId22"/>
            </p:custDataLst>
          </p:nvPr>
        </p:nvSpPr>
        <p:spPr>
          <a:xfrm>
            <a:off x="977959" y="218128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64" name="矩形 63">
            <a:hlinkClick r:id="rId35" action="ppaction://hlinksldjump"/>
            <a:extLst>
              <a:ext uri="{FF2B5EF4-FFF2-40B4-BE49-F238E27FC236}">
                <a16:creationId xmlns:a16="http://schemas.microsoft.com/office/drawing/2014/main" id="{67710C3A-CDFB-9B4A-9251-7C3D179B49A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885FF675-470D-EF59-AB0D-D27FFF2C65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62" name="矩形 61">
            <a:hlinkClick r:id="rId36" action="ppaction://hlinksldjump"/>
            <a:extLst>
              <a:ext uri="{FF2B5EF4-FFF2-40B4-BE49-F238E27FC236}">
                <a16:creationId xmlns:a16="http://schemas.microsoft.com/office/drawing/2014/main" id="{AE327535-826D-6AC1-4E3D-47AC7EC68ACE}"/>
              </a:ext>
            </a:extLst>
          </p:cNvPr>
          <p:cNvSpPr/>
          <p:nvPr>
            <p:custDataLst>
              <p:tags r:id="rId25"/>
            </p:custDataLst>
          </p:nvPr>
        </p:nvSpPr>
        <p:spPr>
          <a:xfrm>
            <a:off x="977959" y="171767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7E8F0D51-778B-C78B-F17D-9217E43F7F8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3A2F79F3-49FE-2AC2-3DE3-D55CDE7F698D}"/>
              </a:ext>
            </a:extLst>
          </p:cNvPr>
          <p:cNvSpPr>
            <a:spLocks noGrp="1"/>
          </p:cNvSpPr>
          <p:nvPr>
            <p:ph type="title"/>
            <p:custDataLst>
              <p:tags r:id="rId27"/>
            </p:custDataLst>
          </p:nvPr>
        </p:nvSpPr>
        <p:spPr/>
        <p:txBody>
          <a:bodyPr/>
          <a:lstStyle/>
          <a:p>
            <a:r>
              <a:rPr lang="en-US"/>
              <a:t>Executions of Agent</a:t>
            </a:r>
          </a:p>
        </p:txBody>
      </p:sp>
    </p:spTree>
    <p:custDataLst>
      <p:tags r:id="rId1"/>
    </p:custDataLst>
    <p:extLst>
      <p:ext uri="{BB962C8B-B14F-4D97-AF65-F5344CB8AC3E}">
        <p14:creationId xmlns:p14="http://schemas.microsoft.com/office/powerpoint/2010/main" val="28689701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221189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hlinkClick r:id="rId26" action="ppaction://hlinksldjump"/>
            <a:extLst>
              <a:ext uri="{FF2B5EF4-FFF2-40B4-BE49-F238E27FC236}">
                <a16:creationId xmlns:a16="http://schemas.microsoft.com/office/drawing/2014/main" id="{C1589432-F76B-8EF8-AD16-08600A682CB1}"/>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75" name="矩形 74">
            <a:hlinkClick r:id="rId26" action="ppaction://hlinksldjump"/>
            <a:extLst>
              <a:ext uri="{FF2B5EF4-FFF2-40B4-BE49-F238E27FC236}">
                <a16:creationId xmlns:a16="http://schemas.microsoft.com/office/drawing/2014/main" id="{05EA9295-66D6-F4D2-85A0-DF368A8DB242}"/>
              </a:ext>
            </a:extLst>
          </p:cNvPr>
          <p:cNvSpPr/>
          <p:nvPr>
            <p:custDataLst>
              <p:tags r:id="rId3"/>
            </p:custDataLst>
          </p:nvPr>
        </p:nvSpPr>
        <p:spPr>
          <a:xfrm>
            <a:off x="1441569" y="4499335"/>
            <a:ext cx="70003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74" name="矩形 73">
            <a:hlinkClick r:id="rId26" action="ppaction://hlinksldjump"/>
            <a:extLst>
              <a:ext uri="{FF2B5EF4-FFF2-40B4-BE49-F238E27FC236}">
                <a16:creationId xmlns:a16="http://schemas.microsoft.com/office/drawing/2014/main" id="{8EEA740D-E59B-59D6-1008-BA809EA1072D}"/>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73" name="矩形 72">
            <a:hlinkClick r:id="rId27" action="ppaction://hlinksldjump"/>
            <a:extLst>
              <a:ext uri="{FF2B5EF4-FFF2-40B4-BE49-F238E27FC236}">
                <a16:creationId xmlns:a16="http://schemas.microsoft.com/office/drawing/2014/main" id="{C68AF283-CBBB-902E-E843-64D7AF4D9E2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72" name="矩形 71">
            <a:hlinkClick r:id="rId27" action="ppaction://hlinksldjump"/>
            <a:extLst>
              <a:ext uri="{FF2B5EF4-FFF2-40B4-BE49-F238E27FC236}">
                <a16:creationId xmlns:a16="http://schemas.microsoft.com/office/drawing/2014/main" id="{0DC5469E-82A9-68EB-5EEA-70EE541A9D23}"/>
              </a:ext>
            </a:extLst>
          </p:cNvPr>
          <p:cNvSpPr/>
          <p:nvPr>
            <p:custDataLst>
              <p:tags r:id="rId6"/>
            </p:custDataLst>
          </p:nvPr>
        </p:nvSpPr>
        <p:spPr>
          <a:xfrm>
            <a:off x="1441569" y="403572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71" name="矩形 70">
            <a:hlinkClick r:id="rId27" action="ppaction://hlinksldjump"/>
            <a:extLst>
              <a:ext uri="{FF2B5EF4-FFF2-40B4-BE49-F238E27FC236}">
                <a16:creationId xmlns:a16="http://schemas.microsoft.com/office/drawing/2014/main" id="{789E5D46-1559-25FF-140B-1336F2F1E88C}"/>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70" name="矩形 69">
            <a:hlinkClick r:id="rId28" action="ppaction://hlinksldjump"/>
            <a:extLst>
              <a:ext uri="{FF2B5EF4-FFF2-40B4-BE49-F238E27FC236}">
                <a16:creationId xmlns:a16="http://schemas.microsoft.com/office/drawing/2014/main" id="{D6ABEF5F-60BE-0D21-D145-04F1C7D2641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9" name="矩形 68">
            <a:hlinkClick r:id="rId28" action="ppaction://hlinksldjump"/>
            <a:extLst>
              <a:ext uri="{FF2B5EF4-FFF2-40B4-BE49-F238E27FC236}">
                <a16:creationId xmlns:a16="http://schemas.microsoft.com/office/drawing/2014/main" id="{06EBF4B8-607D-F936-B723-C63BB7D69AD3}"/>
              </a:ext>
            </a:extLst>
          </p:cNvPr>
          <p:cNvSpPr/>
          <p:nvPr>
            <p:custDataLst>
              <p:tags r:id="rId9"/>
            </p:custDataLst>
          </p:nvPr>
        </p:nvSpPr>
        <p:spPr>
          <a:xfrm>
            <a:off x="1441569" y="357211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8" name="矩形 67">
            <a:hlinkClick r:id="rId28" action="ppaction://hlinksldjump"/>
            <a:extLst>
              <a:ext uri="{FF2B5EF4-FFF2-40B4-BE49-F238E27FC236}">
                <a16:creationId xmlns:a16="http://schemas.microsoft.com/office/drawing/2014/main" id="{D1741FC0-287C-9800-5D01-68565E085784}"/>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67" name="矩形 66">
            <a:extLst>
              <a:ext uri="{FF2B5EF4-FFF2-40B4-BE49-F238E27FC236}">
                <a16:creationId xmlns:a16="http://schemas.microsoft.com/office/drawing/2014/main" id="{4435A5AB-DD93-113B-97FA-616ABFC9FF41}"/>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6" name="矩形 65">
            <a:hlinkClick r:id="rId29" action="ppaction://hlinksldjump"/>
            <a:extLst>
              <a:ext uri="{FF2B5EF4-FFF2-40B4-BE49-F238E27FC236}">
                <a16:creationId xmlns:a16="http://schemas.microsoft.com/office/drawing/2014/main" id="{C5AAA2AA-A600-A0AF-6B65-D5C85AD1404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65" name="矩形 64">
            <a:hlinkClick r:id="rId29" action="ppaction://hlinksldjump"/>
            <a:extLst>
              <a:ext uri="{FF2B5EF4-FFF2-40B4-BE49-F238E27FC236}">
                <a16:creationId xmlns:a16="http://schemas.microsoft.com/office/drawing/2014/main" id="{E8D4C320-346A-F44C-C0EF-695E0F342756}"/>
              </a:ext>
            </a:extLst>
          </p:cNvPr>
          <p:cNvSpPr/>
          <p:nvPr>
            <p:custDataLst>
              <p:tags r:id="rId13"/>
            </p:custDataLst>
          </p:nvPr>
        </p:nvSpPr>
        <p:spPr>
          <a:xfrm>
            <a:off x="977959" y="310850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64" name="矩形 63">
            <a:hlinkClick r:id="rId29" action="ppaction://hlinksldjump"/>
            <a:extLst>
              <a:ext uri="{FF2B5EF4-FFF2-40B4-BE49-F238E27FC236}">
                <a16:creationId xmlns:a16="http://schemas.microsoft.com/office/drawing/2014/main" id="{3DE4C792-9C18-D0DC-858F-D735142C521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3" name="矩形 62">
            <a:hlinkClick r:id="rId30" action="ppaction://hlinksldjump"/>
            <a:extLst>
              <a:ext uri="{FF2B5EF4-FFF2-40B4-BE49-F238E27FC236}">
                <a16:creationId xmlns:a16="http://schemas.microsoft.com/office/drawing/2014/main" id="{2906862E-52D0-7218-3B09-F2BC4667498F}"/>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62" name="矩形 61">
            <a:hlinkClick r:id="rId30" action="ppaction://hlinksldjump"/>
            <a:extLst>
              <a:ext uri="{FF2B5EF4-FFF2-40B4-BE49-F238E27FC236}">
                <a16:creationId xmlns:a16="http://schemas.microsoft.com/office/drawing/2014/main" id="{A49B0502-ECA6-B13C-4B47-E97026B2D160}"/>
              </a:ext>
            </a:extLst>
          </p:cNvPr>
          <p:cNvSpPr/>
          <p:nvPr>
            <p:custDataLst>
              <p:tags r:id="rId16"/>
            </p:custDataLst>
          </p:nvPr>
        </p:nvSpPr>
        <p:spPr>
          <a:xfrm>
            <a:off x="977959" y="264489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61" name="矩形 60">
            <a:hlinkClick r:id="rId30" action="ppaction://hlinksldjump"/>
            <a:extLst>
              <a:ext uri="{FF2B5EF4-FFF2-40B4-BE49-F238E27FC236}">
                <a16:creationId xmlns:a16="http://schemas.microsoft.com/office/drawing/2014/main" id="{88FF6606-3237-F9F5-0F8D-808B29378BD3}"/>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0" name="矩形 59">
            <a:hlinkClick r:id="rId31" action="ppaction://hlinksldjump"/>
            <a:extLst>
              <a:ext uri="{FF2B5EF4-FFF2-40B4-BE49-F238E27FC236}">
                <a16:creationId xmlns:a16="http://schemas.microsoft.com/office/drawing/2014/main" id="{25F78FF6-7994-F73F-E464-C546D17FE50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59" name="矩形 58">
            <a:hlinkClick r:id="rId31" action="ppaction://hlinksldjump"/>
            <a:extLst>
              <a:ext uri="{FF2B5EF4-FFF2-40B4-BE49-F238E27FC236}">
                <a16:creationId xmlns:a16="http://schemas.microsoft.com/office/drawing/2014/main" id="{38C72049-7C55-3092-C5A0-0377F2B0944F}"/>
              </a:ext>
            </a:extLst>
          </p:cNvPr>
          <p:cNvSpPr/>
          <p:nvPr>
            <p:custDataLst>
              <p:tags r:id="rId19"/>
            </p:custDataLst>
          </p:nvPr>
        </p:nvSpPr>
        <p:spPr>
          <a:xfrm>
            <a:off x="977959" y="218128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58" name="矩形 57">
            <a:hlinkClick r:id="rId31" action="ppaction://hlinksldjump"/>
            <a:extLst>
              <a:ext uri="{FF2B5EF4-FFF2-40B4-BE49-F238E27FC236}">
                <a16:creationId xmlns:a16="http://schemas.microsoft.com/office/drawing/2014/main" id="{1D2BC105-4708-2D98-6696-E3BAC06654A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7" name="矩形 56">
            <a:hlinkClick r:id="rId32" action="ppaction://hlinksldjump"/>
            <a:extLst>
              <a:ext uri="{FF2B5EF4-FFF2-40B4-BE49-F238E27FC236}">
                <a16:creationId xmlns:a16="http://schemas.microsoft.com/office/drawing/2014/main" id="{AF8FBBB5-4BDC-D1C9-DFCC-7654828A3B3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56" name="矩形 55">
            <a:hlinkClick r:id="rId32" action="ppaction://hlinksldjump"/>
            <a:extLst>
              <a:ext uri="{FF2B5EF4-FFF2-40B4-BE49-F238E27FC236}">
                <a16:creationId xmlns:a16="http://schemas.microsoft.com/office/drawing/2014/main" id="{4B0229E8-DBF1-5F36-2F14-8ADEBCE2B128}"/>
              </a:ext>
            </a:extLst>
          </p:cNvPr>
          <p:cNvSpPr/>
          <p:nvPr>
            <p:custDataLst>
              <p:tags r:id="rId22"/>
            </p:custDataLst>
          </p:nvPr>
        </p:nvSpPr>
        <p:spPr>
          <a:xfrm>
            <a:off x="977959" y="171767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5" name="矩形 54">
            <a:hlinkClick r:id="rId32" action="ppaction://hlinksldjump"/>
            <a:extLst>
              <a:ext uri="{FF2B5EF4-FFF2-40B4-BE49-F238E27FC236}">
                <a16:creationId xmlns:a16="http://schemas.microsoft.com/office/drawing/2014/main" id="{FD44CDD8-DBC1-45DB-99A7-F684962CA4EF}"/>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4" name="标题 53">
            <a:extLst>
              <a:ext uri="{FF2B5EF4-FFF2-40B4-BE49-F238E27FC236}">
                <a16:creationId xmlns:a16="http://schemas.microsoft.com/office/drawing/2014/main" id="{0D05BF20-814D-5D81-2C31-27EEDC314DB5}"/>
              </a:ext>
            </a:extLst>
          </p:cNvPr>
          <p:cNvSpPr>
            <a:spLocks noGrp="1"/>
          </p:cNvSpPr>
          <p:nvPr>
            <p:ph type="title"/>
            <p:custDataLst>
              <p:tags r:id="rId24"/>
            </p:custDataLst>
          </p:nvPr>
        </p:nvSpPr>
        <p:spPr/>
        <p:txBody>
          <a:bodyPr/>
          <a:lstStyle/>
          <a:p>
            <a:r>
              <a:rPr lang="en-US"/>
              <a:t>Executions of Agent</a:t>
            </a:r>
          </a:p>
        </p:txBody>
      </p:sp>
    </p:spTree>
    <p:custDataLst>
      <p:tags r:id="rId1"/>
    </p:custDataLst>
    <p:extLst>
      <p:ext uri="{BB962C8B-B14F-4D97-AF65-F5344CB8AC3E}">
        <p14:creationId xmlns:p14="http://schemas.microsoft.com/office/powerpoint/2010/main" val="135135808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577020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hlinkClick r:id="rId26" action="ppaction://hlinksldjump"/>
            <a:extLst>
              <a:ext uri="{FF2B5EF4-FFF2-40B4-BE49-F238E27FC236}">
                <a16:creationId xmlns:a16="http://schemas.microsoft.com/office/drawing/2014/main" id="{BDBF8D9C-B05D-7E72-1764-D35CF755F09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75" name="矩形 74">
            <a:hlinkClick r:id="rId26" action="ppaction://hlinksldjump"/>
            <a:extLst>
              <a:ext uri="{FF2B5EF4-FFF2-40B4-BE49-F238E27FC236}">
                <a16:creationId xmlns:a16="http://schemas.microsoft.com/office/drawing/2014/main" id="{87930A77-69F2-BD55-9944-FBF8BC9A05CE}"/>
              </a:ext>
            </a:extLst>
          </p:cNvPr>
          <p:cNvSpPr/>
          <p:nvPr>
            <p:custDataLst>
              <p:tags r:id="rId3"/>
            </p:custDataLst>
          </p:nvPr>
        </p:nvSpPr>
        <p:spPr>
          <a:xfrm>
            <a:off x="1441569" y="4499335"/>
            <a:ext cx="70003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74" name="矩形 73">
            <a:hlinkClick r:id="rId26" action="ppaction://hlinksldjump"/>
            <a:extLst>
              <a:ext uri="{FF2B5EF4-FFF2-40B4-BE49-F238E27FC236}">
                <a16:creationId xmlns:a16="http://schemas.microsoft.com/office/drawing/2014/main" id="{A7195955-C443-B66F-E2FB-2BC3105B8C9F}"/>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73" name="矩形 72">
            <a:hlinkClick r:id="rId27" action="ppaction://hlinksldjump"/>
            <a:extLst>
              <a:ext uri="{FF2B5EF4-FFF2-40B4-BE49-F238E27FC236}">
                <a16:creationId xmlns:a16="http://schemas.microsoft.com/office/drawing/2014/main" id="{8DC0EDCF-8119-43E4-AACE-C9CF60FE8942}"/>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72" name="矩形 71">
            <a:hlinkClick r:id="rId27" action="ppaction://hlinksldjump"/>
            <a:extLst>
              <a:ext uri="{FF2B5EF4-FFF2-40B4-BE49-F238E27FC236}">
                <a16:creationId xmlns:a16="http://schemas.microsoft.com/office/drawing/2014/main" id="{3DE81F9A-F79E-8055-1557-2D0B041D6802}"/>
              </a:ext>
            </a:extLst>
          </p:cNvPr>
          <p:cNvSpPr/>
          <p:nvPr>
            <p:custDataLst>
              <p:tags r:id="rId6"/>
            </p:custDataLst>
          </p:nvPr>
        </p:nvSpPr>
        <p:spPr>
          <a:xfrm>
            <a:off x="1441569" y="403572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71" name="矩形 70">
            <a:hlinkClick r:id="rId27" action="ppaction://hlinksldjump"/>
            <a:extLst>
              <a:ext uri="{FF2B5EF4-FFF2-40B4-BE49-F238E27FC236}">
                <a16:creationId xmlns:a16="http://schemas.microsoft.com/office/drawing/2014/main" id="{318082E1-E482-1BBA-C5E9-80D65E1FA978}"/>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70" name="矩形 69">
            <a:extLst>
              <a:ext uri="{FF2B5EF4-FFF2-40B4-BE49-F238E27FC236}">
                <a16:creationId xmlns:a16="http://schemas.microsoft.com/office/drawing/2014/main" id="{A1531E5D-9C01-E4FD-1FBC-007ACEDD8914}"/>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9" name="矩形 68">
            <a:hlinkClick r:id="rId28" action="ppaction://hlinksldjump"/>
            <a:extLst>
              <a:ext uri="{FF2B5EF4-FFF2-40B4-BE49-F238E27FC236}">
                <a16:creationId xmlns:a16="http://schemas.microsoft.com/office/drawing/2014/main" id="{3BA956A4-C295-97CA-0EC4-72D94C1F1987}"/>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8" name="矩形 67">
            <a:hlinkClick r:id="rId28" action="ppaction://hlinksldjump"/>
            <a:extLst>
              <a:ext uri="{FF2B5EF4-FFF2-40B4-BE49-F238E27FC236}">
                <a16:creationId xmlns:a16="http://schemas.microsoft.com/office/drawing/2014/main" id="{9459B6B1-8E55-7EDF-00B6-AFC84F6FAC69}"/>
              </a:ext>
            </a:extLst>
          </p:cNvPr>
          <p:cNvSpPr/>
          <p:nvPr>
            <p:custDataLst>
              <p:tags r:id="rId10"/>
            </p:custDataLst>
          </p:nvPr>
        </p:nvSpPr>
        <p:spPr>
          <a:xfrm>
            <a:off x="1441569" y="357211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28" action="ppaction://hlinksldjump"/>
            <a:extLst>
              <a:ext uri="{FF2B5EF4-FFF2-40B4-BE49-F238E27FC236}">
                <a16:creationId xmlns:a16="http://schemas.microsoft.com/office/drawing/2014/main" id="{C85151CB-167A-AAEA-AB68-3D5D2A30F968}"/>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66" name="矩形 65">
            <a:hlinkClick r:id="rId29" action="ppaction://hlinksldjump"/>
            <a:extLst>
              <a:ext uri="{FF2B5EF4-FFF2-40B4-BE49-F238E27FC236}">
                <a16:creationId xmlns:a16="http://schemas.microsoft.com/office/drawing/2014/main" id="{A2E5ADF2-C76B-5AA4-3AF3-5FE2E68EF8D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65" name="矩形 64">
            <a:hlinkClick r:id="rId29" action="ppaction://hlinksldjump"/>
            <a:extLst>
              <a:ext uri="{FF2B5EF4-FFF2-40B4-BE49-F238E27FC236}">
                <a16:creationId xmlns:a16="http://schemas.microsoft.com/office/drawing/2014/main" id="{DDDF3EA3-FAAB-D42B-EC65-59D5F9190797}"/>
              </a:ext>
            </a:extLst>
          </p:cNvPr>
          <p:cNvSpPr/>
          <p:nvPr>
            <p:custDataLst>
              <p:tags r:id="rId13"/>
            </p:custDataLst>
          </p:nvPr>
        </p:nvSpPr>
        <p:spPr>
          <a:xfrm>
            <a:off x="977959" y="310850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64" name="矩形 63">
            <a:hlinkClick r:id="rId29" action="ppaction://hlinksldjump"/>
            <a:extLst>
              <a:ext uri="{FF2B5EF4-FFF2-40B4-BE49-F238E27FC236}">
                <a16:creationId xmlns:a16="http://schemas.microsoft.com/office/drawing/2014/main" id="{E6657B14-170E-D747-28D2-4353EDCE0FEE}"/>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3" name="矩形 62">
            <a:hlinkClick r:id="rId30" action="ppaction://hlinksldjump"/>
            <a:extLst>
              <a:ext uri="{FF2B5EF4-FFF2-40B4-BE49-F238E27FC236}">
                <a16:creationId xmlns:a16="http://schemas.microsoft.com/office/drawing/2014/main" id="{B0BADB39-DA2E-6AE9-EA7C-BB1EB5C1B8AD}"/>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62" name="矩形 61">
            <a:hlinkClick r:id="rId30" action="ppaction://hlinksldjump"/>
            <a:extLst>
              <a:ext uri="{FF2B5EF4-FFF2-40B4-BE49-F238E27FC236}">
                <a16:creationId xmlns:a16="http://schemas.microsoft.com/office/drawing/2014/main" id="{3F4926FA-AFE3-5531-D372-A267BFF1E1EA}"/>
              </a:ext>
            </a:extLst>
          </p:cNvPr>
          <p:cNvSpPr/>
          <p:nvPr>
            <p:custDataLst>
              <p:tags r:id="rId16"/>
            </p:custDataLst>
          </p:nvPr>
        </p:nvSpPr>
        <p:spPr>
          <a:xfrm>
            <a:off x="977959" y="264489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61" name="矩形 60">
            <a:hlinkClick r:id="rId30" action="ppaction://hlinksldjump"/>
            <a:extLst>
              <a:ext uri="{FF2B5EF4-FFF2-40B4-BE49-F238E27FC236}">
                <a16:creationId xmlns:a16="http://schemas.microsoft.com/office/drawing/2014/main" id="{7E6AF01F-5482-C349-FEB3-FF4DF2EE73E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0" name="矩形 59">
            <a:hlinkClick r:id="rId31" action="ppaction://hlinksldjump"/>
            <a:extLst>
              <a:ext uri="{FF2B5EF4-FFF2-40B4-BE49-F238E27FC236}">
                <a16:creationId xmlns:a16="http://schemas.microsoft.com/office/drawing/2014/main" id="{CE70898C-A392-98FD-F91B-6CE1271B6CB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59" name="矩形 58">
            <a:hlinkClick r:id="rId31" action="ppaction://hlinksldjump"/>
            <a:extLst>
              <a:ext uri="{FF2B5EF4-FFF2-40B4-BE49-F238E27FC236}">
                <a16:creationId xmlns:a16="http://schemas.microsoft.com/office/drawing/2014/main" id="{4E415E69-38AB-F306-1F8A-5A1D5E408115}"/>
              </a:ext>
            </a:extLst>
          </p:cNvPr>
          <p:cNvSpPr/>
          <p:nvPr>
            <p:custDataLst>
              <p:tags r:id="rId19"/>
            </p:custDataLst>
          </p:nvPr>
        </p:nvSpPr>
        <p:spPr>
          <a:xfrm>
            <a:off x="977959" y="218128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58" name="矩形 57">
            <a:hlinkClick r:id="rId31" action="ppaction://hlinksldjump"/>
            <a:extLst>
              <a:ext uri="{FF2B5EF4-FFF2-40B4-BE49-F238E27FC236}">
                <a16:creationId xmlns:a16="http://schemas.microsoft.com/office/drawing/2014/main" id="{37E599A2-71C1-2814-CB94-E3CFDD96168C}"/>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7" name="矩形 56">
            <a:hlinkClick r:id="rId32" action="ppaction://hlinksldjump"/>
            <a:extLst>
              <a:ext uri="{FF2B5EF4-FFF2-40B4-BE49-F238E27FC236}">
                <a16:creationId xmlns:a16="http://schemas.microsoft.com/office/drawing/2014/main" id="{01A1A636-165C-B795-B702-19DE4F41CB9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56" name="矩形 55">
            <a:hlinkClick r:id="rId32" action="ppaction://hlinksldjump"/>
            <a:extLst>
              <a:ext uri="{FF2B5EF4-FFF2-40B4-BE49-F238E27FC236}">
                <a16:creationId xmlns:a16="http://schemas.microsoft.com/office/drawing/2014/main" id="{78F3C31E-3166-BDA3-494A-8EE9A0C646B1}"/>
              </a:ext>
            </a:extLst>
          </p:cNvPr>
          <p:cNvSpPr/>
          <p:nvPr>
            <p:custDataLst>
              <p:tags r:id="rId22"/>
            </p:custDataLst>
          </p:nvPr>
        </p:nvSpPr>
        <p:spPr>
          <a:xfrm>
            <a:off x="977959" y="171767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5" name="矩形 54">
            <a:hlinkClick r:id="rId32" action="ppaction://hlinksldjump"/>
            <a:extLst>
              <a:ext uri="{FF2B5EF4-FFF2-40B4-BE49-F238E27FC236}">
                <a16:creationId xmlns:a16="http://schemas.microsoft.com/office/drawing/2014/main" id="{69378384-904A-0020-D12A-BFA12879D2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4" name="标题 53">
            <a:extLst>
              <a:ext uri="{FF2B5EF4-FFF2-40B4-BE49-F238E27FC236}">
                <a16:creationId xmlns:a16="http://schemas.microsoft.com/office/drawing/2014/main" id="{52758BCC-CFD8-B2DD-2245-1573918E830E}"/>
              </a:ext>
            </a:extLst>
          </p:cNvPr>
          <p:cNvSpPr>
            <a:spLocks noGrp="1"/>
          </p:cNvSpPr>
          <p:nvPr>
            <p:ph type="title"/>
            <p:custDataLst>
              <p:tags r:id="rId24"/>
            </p:custDataLst>
          </p:nvPr>
        </p:nvSpPr>
        <p:spPr/>
        <p:txBody>
          <a:bodyPr/>
          <a:lstStyle/>
          <a:p>
            <a:r>
              <a:rPr lang="en-US"/>
              <a:t>Executions of Agent</a:t>
            </a:r>
          </a:p>
        </p:txBody>
      </p:sp>
    </p:spTree>
    <p:custDataLst>
      <p:tags r:id="rId1"/>
    </p:custDataLst>
    <p:extLst>
      <p:ext uri="{BB962C8B-B14F-4D97-AF65-F5344CB8AC3E}">
        <p14:creationId xmlns:p14="http://schemas.microsoft.com/office/powerpoint/2010/main" val="1456929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Biomimetic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99172" y="3171110"/>
            <a:ext cx="10330342" cy="3497108"/>
          </a:xfrm>
        </p:spPr>
        <p:txBody>
          <a:bodyPr>
            <a:noAutofit/>
          </a:bodyPr>
          <a:lstStyle/>
          <a:p>
            <a:r>
              <a:rPr lang="zh-CN" altLang="en-US" sz="2000" dirty="0"/>
              <a:t>优点：</a:t>
            </a:r>
            <a:endParaRPr lang="en-US" altLang="zh-CN" sz="2000" dirty="0"/>
          </a:p>
          <a:p>
            <a:pPr lvl="1"/>
            <a:r>
              <a:rPr lang="zh-CN" altLang="en-US" sz="1600" dirty="0"/>
              <a:t>仿生机器人通过模拟自然生物体的有效运动和功能，在复杂和动态环境中执行任务</a:t>
            </a:r>
            <a:r>
              <a:rPr lang="en-US" altLang="zh-CN" sz="1600" dirty="0"/>
              <a:t>. </a:t>
            </a:r>
            <a:r>
              <a:rPr lang="zh-CN" altLang="en-US" sz="1600" dirty="0"/>
              <a:t>通过模仿生物体的形式和运动机制，这些机器人展示了在医疗保健、环境监测和生物研究等领域的巨大潜力。通常，它们利用柔性材料和结构来实现逼真的敏捷运动，并最大限度地减少对环境的影响</a:t>
            </a:r>
            <a:r>
              <a:rPr lang="en-US" altLang="zh-CN" sz="1600" dirty="0"/>
              <a:t>. </a:t>
            </a:r>
            <a:r>
              <a:rPr lang="zh-CN" altLang="en-US" sz="1600" dirty="0"/>
              <a:t>重要的是，仿生设计可以通过模仿生物体的有效运动机制，显著提高机器人的能效，使其在能耗方面更加经济</a:t>
            </a:r>
            <a:endParaRPr lang="en-US" altLang="zh-CN" sz="1600" dirty="0"/>
          </a:p>
          <a:p>
            <a:r>
              <a:rPr lang="zh-CN" altLang="en-US" sz="2000" dirty="0"/>
              <a:t>缺点：</a:t>
            </a:r>
            <a:endParaRPr lang="en-US" altLang="zh-CN" sz="2000" dirty="0"/>
          </a:p>
          <a:p>
            <a:pPr lvl="1"/>
            <a:r>
              <a:rPr lang="zh-CN" altLang="en-US" sz="1600" dirty="0"/>
              <a:t>仿生机器人也面临着一些挑战</a:t>
            </a:r>
            <a:r>
              <a:rPr lang="en-US" altLang="zh-CN" sz="1600" dirty="0"/>
              <a:t>. </a:t>
            </a:r>
            <a:r>
              <a:rPr lang="zh-CN" altLang="en-US" sz="1600" dirty="0"/>
              <a:t>首先，它们的设计和制造工艺复杂且成本高昂，限制了大规模生产和广泛应用。 其次，由于它们使用柔性材料和复杂的运动机制，仿生机器人在极端环境下的耐用性和可靠性有限</a:t>
            </a:r>
            <a:endParaRPr lang="en-US" altLang="zh-CN" sz="1600" dirty="0"/>
          </a:p>
          <a:p>
            <a:r>
              <a:rPr lang="zh-CN" altLang="en-US" sz="2000" dirty="0"/>
              <a:t>类型：</a:t>
            </a:r>
            <a:endParaRPr lang="en-US" altLang="zh-CN" sz="2000" dirty="0"/>
          </a:p>
          <a:p>
            <a:pPr lvl="1"/>
            <a:r>
              <a:rPr lang="zh-CN" altLang="en-US" sz="1600" dirty="0"/>
              <a:t>鱼形机器人</a:t>
            </a:r>
            <a:endParaRPr lang="en-US" altLang="zh-CN" sz="1600" dirty="0"/>
          </a:p>
          <a:p>
            <a:pPr lvl="1"/>
            <a:r>
              <a:rPr lang="zh-CN" altLang="en-US" sz="1600" dirty="0"/>
              <a:t>昆虫形机器人</a:t>
            </a:r>
            <a:endParaRPr lang="en-US" altLang="zh-CN" sz="1600" dirty="0"/>
          </a:p>
          <a:p>
            <a:pPr lvl="1"/>
            <a:r>
              <a:rPr lang="zh-CN" altLang="en-US" sz="1600" dirty="0"/>
              <a:t>软体机器人</a:t>
            </a:r>
            <a:endParaRPr lang="en-US" sz="1600"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5"/>
          <a:stretch>
            <a:fillRect/>
          </a:stretch>
        </p:blipFill>
        <p:spPr>
          <a:xfrm>
            <a:off x="1528313" y="1483745"/>
            <a:ext cx="7414903" cy="2659610"/>
          </a:xfrm>
          <a:prstGeom prst="rect">
            <a:avLst/>
          </a:prstGeom>
        </p:spPr>
      </p:pic>
    </p:spTree>
    <p:extLst>
      <p:ext uri="{BB962C8B-B14F-4D97-AF65-F5344CB8AC3E}">
        <p14:creationId xmlns:p14="http://schemas.microsoft.com/office/powerpoint/2010/main" val="18932674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769395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hlinkClick r:id="rId26" action="ppaction://hlinksldjump"/>
            <a:extLst>
              <a:ext uri="{FF2B5EF4-FFF2-40B4-BE49-F238E27FC236}">
                <a16:creationId xmlns:a16="http://schemas.microsoft.com/office/drawing/2014/main" id="{EBBC6781-F40B-9110-C237-2EB6947719D1}"/>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75" name="矩形 74">
            <a:hlinkClick r:id="rId26" action="ppaction://hlinksldjump"/>
            <a:extLst>
              <a:ext uri="{FF2B5EF4-FFF2-40B4-BE49-F238E27FC236}">
                <a16:creationId xmlns:a16="http://schemas.microsoft.com/office/drawing/2014/main" id="{36DD4888-0EF1-260A-FB2D-E37AFCFB3437}"/>
              </a:ext>
            </a:extLst>
          </p:cNvPr>
          <p:cNvSpPr/>
          <p:nvPr>
            <p:custDataLst>
              <p:tags r:id="rId3"/>
            </p:custDataLst>
          </p:nvPr>
        </p:nvSpPr>
        <p:spPr>
          <a:xfrm>
            <a:off x="1441569" y="4499335"/>
            <a:ext cx="70003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74" name="矩形 73">
            <a:hlinkClick r:id="rId26" action="ppaction://hlinksldjump"/>
            <a:extLst>
              <a:ext uri="{FF2B5EF4-FFF2-40B4-BE49-F238E27FC236}">
                <a16:creationId xmlns:a16="http://schemas.microsoft.com/office/drawing/2014/main" id="{7ED07F87-5FFA-7F07-62DA-2FB2E1395DDF}"/>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73" name="矩形 72">
            <a:extLst>
              <a:ext uri="{FF2B5EF4-FFF2-40B4-BE49-F238E27FC236}">
                <a16:creationId xmlns:a16="http://schemas.microsoft.com/office/drawing/2014/main" id="{31E78640-AAA5-A4F7-E176-09C0FF08C384}"/>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2" name="矩形 71">
            <a:hlinkClick r:id="rId27" action="ppaction://hlinksldjump"/>
            <a:extLst>
              <a:ext uri="{FF2B5EF4-FFF2-40B4-BE49-F238E27FC236}">
                <a16:creationId xmlns:a16="http://schemas.microsoft.com/office/drawing/2014/main" id="{B5CAE9AE-09A7-C147-F58D-19DC9B33D6F5}"/>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71" name="矩形 70">
            <a:hlinkClick r:id="rId27" action="ppaction://hlinksldjump"/>
            <a:extLst>
              <a:ext uri="{FF2B5EF4-FFF2-40B4-BE49-F238E27FC236}">
                <a16:creationId xmlns:a16="http://schemas.microsoft.com/office/drawing/2014/main" id="{48E1DFA3-A629-462C-A76A-EFE3FC02CE4C}"/>
              </a:ext>
            </a:extLst>
          </p:cNvPr>
          <p:cNvSpPr/>
          <p:nvPr>
            <p:custDataLst>
              <p:tags r:id="rId7"/>
            </p:custDataLst>
          </p:nvPr>
        </p:nvSpPr>
        <p:spPr>
          <a:xfrm>
            <a:off x="1441569" y="403572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70" name="矩形 69">
            <a:hlinkClick r:id="rId27" action="ppaction://hlinksldjump"/>
            <a:extLst>
              <a:ext uri="{FF2B5EF4-FFF2-40B4-BE49-F238E27FC236}">
                <a16:creationId xmlns:a16="http://schemas.microsoft.com/office/drawing/2014/main" id="{E718DA9A-8827-638F-795B-9B585A93521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69" name="矩形 68">
            <a:hlinkClick r:id="rId28" action="ppaction://hlinksldjump"/>
            <a:extLst>
              <a:ext uri="{FF2B5EF4-FFF2-40B4-BE49-F238E27FC236}">
                <a16:creationId xmlns:a16="http://schemas.microsoft.com/office/drawing/2014/main" id="{3D605FF1-3BED-1AC0-7F4D-3A99DE07164B}"/>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8" name="矩形 67">
            <a:hlinkClick r:id="rId28" action="ppaction://hlinksldjump"/>
            <a:extLst>
              <a:ext uri="{FF2B5EF4-FFF2-40B4-BE49-F238E27FC236}">
                <a16:creationId xmlns:a16="http://schemas.microsoft.com/office/drawing/2014/main" id="{6CAD714C-1586-4440-3ABD-208105AD1B3C}"/>
              </a:ext>
            </a:extLst>
          </p:cNvPr>
          <p:cNvSpPr/>
          <p:nvPr>
            <p:custDataLst>
              <p:tags r:id="rId10"/>
            </p:custDataLst>
          </p:nvPr>
        </p:nvSpPr>
        <p:spPr>
          <a:xfrm>
            <a:off x="1441569" y="357211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28" action="ppaction://hlinksldjump"/>
            <a:extLst>
              <a:ext uri="{FF2B5EF4-FFF2-40B4-BE49-F238E27FC236}">
                <a16:creationId xmlns:a16="http://schemas.microsoft.com/office/drawing/2014/main" id="{24A86D38-6010-8227-6866-C16E8BCDCAE5}"/>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66" name="矩形 65">
            <a:hlinkClick r:id="rId29" action="ppaction://hlinksldjump"/>
            <a:extLst>
              <a:ext uri="{FF2B5EF4-FFF2-40B4-BE49-F238E27FC236}">
                <a16:creationId xmlns:a16="http://schemas.microsoft.com/office/drawing/2014/main" id="{132729E6-CED8-6ED8-7FFF-D19E80FEF51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65" name="矩形 64">
            <a:hlinkClick r:id="rId29" action="ppaction://hlinksldjump"/>
            <a:extLst>
              <a:ext uri="{FF2B5EF4-FFF2-40B4-BE49-F238E27FC236}">
                <a16:creationId xmlns:a16="http://schemas.microsoft.com/office/drawing/2014/main" id="{1BA4ACBF-67CC-00C1-B448-0DD52F1BABE1}"/>
              </a:ext>
            </a:extLst>
          </p:cNvPr>
          <p:cNvSpPr/>
          <p:nvPr>
            <p:custDataLst>
              <p:tags r:id="rId13"/>
            </p:custDataLst>
          </p:nvPr>
        </p:nvSpPr>
        <p:spPr>
          <a:xfrm>
            <a:off x="977959" y="310850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64" name="矩形 63">
            <a:hlinkClick r:id="rId29" action="ppaction://hlinksldjump"/>
            <a:extLst>
              <a:ext uri="{FF2B5EF4-FFF2-40B4-BE49-F238E27FC236}">
                <a16:creationId xmlns:a16="http://schemas.microsoft.com/office/drawing/2014/main" id="{3BA11C73-EA59-7082-EB66-347F4C39AC3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3" name="矩形 62">
            <a:hlinkClick r:id="rId30" action="ppaction://hlinksldjump"/>
            <a:extLst>
              <a:ext uri="{FF2B5EF4-FFF2-40B4-BE49-F238E27FC236}">
                <a16:creationId xmlns:a16="http://schemas.microsoft.com/office/drawing/2014/main" id="{CFF40E43-FDBA-6646-B723-14F1373D945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62" name="矩形 61">
            <a:hlinkClick r:id="rId30" action="ppaction://hlinksldjump"/>
            <a:extLst>
              <a:ext uri="{FF2B5EF4-FFF2-40B4-BE49-F238E27FC236}">
                <a16:creationId xmlns:a16="http://schemas.microsoft.com/office/drawing/2014/main" id="{4201357D-C883-13E3-E7F8-24653EE7158A}"/>
              </a:ext>
            </a:extLst>
          </p:cNvPr>
          <p:cNvSpPr/>
          <p:nvPr>
            <p:custDataLst>
              <p:tags r:id="rId16"/>
            </p:custDataLst>
          </p:nvPr>
        </p:nvSpPr>
        <p:spPr>
          <a:xfrm>
            <a:off x="977959" y="264489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61" name="矩形 60">
            <a:hlinkClick r:id="rId30" action="ppaction://hlinksldjump"/>
            <a:extLst>
              <a:ext uri="{FF2B5EF4-FFF2-40B4-BE49-F238E27FC236}">
                <a16:creationId xmlns:a16="http://schemas.microsoft.com/office/drawing/2014/main" id="{3DBCF0FD-2003-08B3-B0CD-0E3233505F73}"/>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0" name="矩形 59">
            <a:hlinkClick r:id="rId31" action="ppaction://hlinksldjump"/>
            <a:extLst>
              <a:ext uri="{FF2B5EF4-FFF2-40B4-BE49-F238E27FC236}">
                <a16:creationId xmlns:a16="http://schemas.microsoft.com/office/drawing/2014/main" id="{C293693C-7BA7-FF56-29CB-9A7F14E8276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59" name="矩形 58">
            <a:hlinkClick r:id="rId31" action="ppaction://hlinksldjump"/>
            <a:extLst>
              <a:ext uri="{FF2B5EF4-FFF2-40B4-BE49-F238E27FC236}">
                <a16:creationId xmlns:a16="http://schemas.microsoft.com/office/drawing/2014/main" id="{13D0E221-A751-145D-FBC7-9D57640C7D67}"/>
              </a:ext>
            </a:extLst>
          </p:cNvPr>
          <p:cNvSpPr/>
          <p:nvPr>
            <p:custDataLst>
              <p:tags r:id="rId19"/>
            </p:custDataLst>
          </p:nvPr>
        </p:nvSpPr>
        <p:spPr>
          <a:xfrm>
            <a:off x="977959" y="218128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58" name="矩形 57">
            <a:hlinkClick r:id="rId31" action="ppaction://hlinksldjump"/>
            <a:extLst>
              <a:ext uri="{FF2B5EF4-FFF2-40B4-BE49-F238E27FC236}">
                <a16:creationId xmlns:a16="http://schemas.microsoft.com/office/drawing/2014/main" id="{BD53C453-CA3C-9F54-9CD7-8C89CA3DFE3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7" name="矩形 56">
            <a:hlinkClick r:id="rId32" action="ppaction://hlinksldjump"/>
            <a:extLst>
              <a:ext uri="{FF2B5EF4-FFF2-40B4-BE49-F238E27FC236}">
                <a16:creationId xmlns:a16="http://schemas.microsoft.com/office/drawing/2014/main" id="{ADA77841-CD0D-9C3F-F8A8-69AAB122EDD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56" name="矩形 55">
            <a:hlinkClick r:id="rId32" action="ppaction://hlinksldjump"/>
            <a:extLst>
              <a:ext uri="{FF2B5EF4-FFF2-40B4-BE49-F238E27FC236}">
                <a16:creationId xmlns:a16="http://schemas.microsoft.com/office/drawing/2014/main" id="{183DA859-CE2B-53E6-645B-0344899A5D49}"/>
              </a:ext>
            </a:extLst>
          </p:cNvPr>
          <p:cNvSpPr/>
          <p:nvPr>
            <p:custDataLst>
              <p:tags r:id="rId22"/>
            </p:custDataLst>
          </p:nvPr>
        </p:nvSpPr>
        <p:spPr>
          <a:xfrm>
            <a:off x="977959" y="171767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5" name="矩形 54">
            <a:hlinkClick r:id="rId32" action="ppaction://hlinksldjump"/>
            <a:extLst>
              <a:ext uri="{FF2B5EF4-FFF2-40B4-BE49-F238E27FC236}">
                <a16:creationId xmlns:a16="http://schemas.microsoft.com/office/drawing/2014/main" id="{F4F2FC42-FBB8-D362-A6D8-F912FC1A7C9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4" name="标题 53">
            <a:extLst>
              <a:ext uri="{FF2B5EF4-FFF2-40B4-BE49-F238E27FC236}">
                <a16:creationId xmlns:a16="http://schemas.microsoft.com/office/drawing/2014/main" id="{B1D6313E-FC3F-75BD-98B5-B5F9E37CCFE4}"/>
              </a:ext>
            </a:extLst>
          </p:cNvPr>
          <p:cNvSpPr>
            <a:spLocks noGrp="1"/>
          </p:cNvSpPr>
          <p:nvPr>
            <p:ph type="title"/>
            <p:custDataLst>
              <p:tags r:id="rId24"/>
            </p:custDataLst>
          </p:nvPr>
        </p:nvSpPr>
        <p:spPr/>
        <p:txBody>
          <a:bodyPr/>
          <a:lstStyle/>
          <a:p>
            <a:r>
              <a:rPr lang="en-US"/>
              <a:t>Executions of Agent</a:t>
            </a:r>
          </a:p>
        </p:txBody>
      </p:sp>
    </p:spTree>
    <p:custDataLst>
      <p:tags r:id="rId1"/>
    </p:custDataLst>
    <p:extLst>
      <p:ext uri="{BB962C8B-B14F-4D97-AF65-F5344CB8AC3E}">
        <p14:creationId xmlns:p14="http://schemas.microsoft.com/office/powerpoint/2010/main" val="40369720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813927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33F6D7B1-70F7-A2CD-12EA-B7778BD0EF97}"/>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5" name="矩形 74">
            <a:hlinkClick r:id="rId26" action="ppaction://hlinksldjump"/>
            <a:extLst>
              <a:ext uri="{FF2B5EF4-FFF2-40B4-BE49-F238E27FC236}">
                <a16:creationId xmlns:a16="http://schemas.microsoft.com/office/drawing/2014/main" id="{43763305-418F-8337-61E2-F914BC6BB3DF}"/>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74" name="矩形 73">
            <a:hlinkClick r:id="rId26" action="ppaction://hlinksldjump"/>
            <a:extLst>
              <a:ext uri="{FF2B5EF4-FFF2-40B4-BE49-F238E27FC236}">
                <a16:creationId xmlns:a16="http://schemas.microsoft.com/office/drawing/2014/main" id="{247B7505-9838-83E0-7967-E8D485300C63}"/>
              </a:ext>
            </a:extLst>
          </p:cNvPr>
          <p:cNvSpPr/>
          <p:nvPr>
            <p:custDataLst>
              <p:tags r:id="rId4"/>
            </p:custDataLst>
          </p:nvPr>
        </p:nvSpPr>
        <p:spPr>
          <a:xfrm>
            <a:off x="1441569" y="4499335"/>
            <a:ext cx="70003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73" name="矩形 72">
            <a:hlinkClick r:id="rId26" action="ppaction://hlinksldjump"/>
            <a:extLst>
              <a:ext uri="{FF2B5EF4-FFF2-40B4-BE49-F238E27FC236}">
                <a16:creationId xmlns:a16="http://schemas.microsoft.com/office/drawing/2014/main" id="{5BFAAE43-96F1-587B-11C6-DA65BAA920EB}"/>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72" name="矩形 71">
            <a:hlinkClick r:id="rId27" action="ppaction://hlinksldjump"/>
            <a:extLst>
              <a:ext uri="{FF2B5EF4-FFF2-40B4-BE49-F238E27FC236}">
                <a16:creationId xmlns:a16="http://schemas.microsoft.com/office/drawing/2014/main" id="{061FD807-20C0-129B-9C51-0BB2226DEA9D}"/>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71" name="矩形 70">
            <a:hlinkClick r:id="rId27" action="ppaction://hlinksldjump"/>
            <a:extLst>
              <a:ext uri="{FF2B5EF4-FFF2-40B4-BE49-F238E27FC236}">
                <a16:creationId xmlns:a16="http://schemas.microsoft.com/office/drawing/2014/main" id="{C22295DF-4FB9-53BB-DE14-FD1B9AE9D51B}"/>
              </a:ext>
            </a:extLst>
          </p:cNvPr>
          <p:cNvSpPr/>
          <p:nvPr>
            <p:custDataLst>
              <p:tags r:id="rId7"/>
            </p:custDataLst>
          </p:nvPr>
        </p:nvSpPr>
        <p:spPr>
          <a:xfrm>
            <a:off x="1441569" y="403572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70" name="矩形 69">
            <a:hlinkClick r:id="rId27" action="ppaction://hlinksldjump"/>
            <a:extLst>
              <a:ext uri="{FF2B5EF4-FFF2-40B4-BE49-F238E27FC236}">
                <a16:creationId xmlns:a16="http://schemas.microsoft.com/office/drawing/2014/main" id="{951F911E-9B9B-2561-F0A0-33AA3B364B7D}"/>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69" name="矩形 68">
            <a:hlinkClick r:id="rId28" action="ppaction://hlinksldjump"/>
            <a:extLst>
              <a:ext uri="{FF2B5EF4-FFF2-40B4-BE49-F238E27FC236}">
                <a16:creationId xmlns:a16="http://schemas.microsoft.com/office/drawing/2014/main" id="{132F5C02-BF53-AB76-C1AA-3790BF9006E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8" name="矩形 67">
            <a:hlinkClick r:id="rId28" action="ppaction://hlinksldjump"/>
            <a:extLst>
              <a:ext uri="{FF2B5EF4-FFF2-40B4-BE49-F238E27FC236}">
                <a16:creationId xmlns:a16="http://schemas.microsoft.com/office/drawing/2014/main" id="{FD7070D4-9C9E-4894-4FDF-124073414E44}"/>
              </a:ext>
            </a:extLst>
          </p:cNvPr>
          <p:cNvSpPr/>
          <p:nvPr>
            <p:custDataLst>
              <p:tags r:id="rId10"/>
            </p:custDataLst>
          </p:nvPr>
        </p:nvSpPr>
        <p:spPr>
          <a:xfrm>
            <a:off x="1441569" y="3572115"/>
            <a:ext cx="70003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28" action="ppaction://hlinksldjump"/>
            <a:extLst>
              <a:ext uri="{FF2B5EF4-FFF2-40B4-BE49-F238E27FC236}">
                <a16:creationId xmlns:a16="http://schemas.microsoft.com/office/drawing/2014/main" id="{FA2B7390-2501-A824-C70E-5D9968FF1F28}"/>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66" name="矩形 65">
            <a:hlinkClick r:id="rId29" action="ppaction://hlinksldjump"/>
            <a:extLst>
              <a:ext uri="{FF2B5EF4-FFF2-40B4-BE49-F238E27FC236}">
                <a16:creationId xmlns:a16="http://schemas.microsoft.com/office/drawing/2014/main" id="{A3722BDB-33DF-F672-999F-913C4D6E36A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65" name="矩形 64">
            <a:hlinkClick r:id="rId29" action="ppaction://hlinksldjump"/>
            <a:extLst>
              <a:ext uri="{FF2B5EF4-FFF2-40B4-BE49-F238E27FC236}">
                <a16:creationId xmlns:a16="http://schemas.microsoft.com/office/drawing/2014/main" id="{DD780597-1EB1-2B5E-249F-51BA75D6156E}"/>
              </a:ext>
            </a:extLst>
          </p:cNvPr>
          <p:cNvSpPr/>
          <p:nvPr>
            <p:custDataLst>
              <p:tags r:id="rId13"/>
            </p:custDataLst>
          </p:nvPr>
        </p:nvSpPr>
        <p:spPr>
          <a:xfrm>
            <a:off x="977959" y="310850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64" name="矩形 63">
            <a:hlinkClick r:id="rId29" action="ppaction://hlinksldjump"/>
            <a:extLst>
              <a:ext uri="{FF2B5EF4-FFF2-40B4-BE49-F238E27FC236}">
                <a16:creationId xmlns:a16="http://schemas.microsoft.com/office/drawing/2014/main" id="{2C5A27F3-A800-D54E-2534-41EB2447C6D7}"/>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3" name="矩形 62">
            <a:hlinkClick r:id="rId30" action="ppaction://hlinksldjump"/>
            <a:extLst>
              <a:ext uri="{FF2B5EF4-FFF2-40B4-BE49-F238E27FC236}">
                <a16:creationId xmlns:a16="http://schemas.microsoft.com/office/drawing/2014/main" id="{0B881090-9A0A-D8B7-FAA5-EBD1B067780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62" name="矩形 61">
            <a:hlinkClick r:id="rId30" action="ppaction://hlinksldjump"/>
            <a:extLst>
              <a:ext uri="{FF2B5EF4-FFF2-40B4-BE49-F238E27FC236}">
                <a16:creationId xmlns:a16="http://schemas.microsoft.com/office/drawing/2014/main" id="{39D8E2C8-24B8-F878-5F1B-85E4A57D1070}"/>
              </a:ext>
            </a:extLst>
          </p:cNvPr>
          <p:cNvSpPr/>
          <p:nvPr>
            <p:custDataLst>
              <p:tags r:id="rId16"/>
            </p:custDataLst>
          </p:nvPr>
        </p:nvSpPr>
        <p:spPr>
          <a:xfrm>
            <a:off x="977959" y="264489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61" name="矩形 60">
            <a:hlinkClick r:id="rId30" action="ppaction://hlinksldjump"/>
            <a:extLst>
              <a:ext uri="{FF2B5EF4-FFF2-40B4-BE49-F238E27FC236}">
                <a16:creationId xmlns:a16="http://schemas.microsoft.com/office/drawing/2014/main" id="{19623AEC-9FD7-A596-C156-07D49B30A65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0" name="矩形 59">
            <a:hlinkClick r:id="rId31" action="ppaction://hlinksldjump"/>
            <a:extLst>
              <a:ext uri="{FF2B5EF4-FFF2-40B4-BE49-F238E27FC236}">
                <a16:creationId xmlns:a16="http://schemas.microsoft.com/office/drawing/2014/main" id="{EF7B9C19-A8BA-306C-7C40-BA6B4C7B9C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59" name="矩形 58">
            <a:hlinkClick r:id="rId31" action="ppaction://hlinksldjump"/>
            <a:extLst>
              <a:ext uri="{FF2B5EF4-FFF2-40B4-BE49-F238E27FC236}">
                <a16:creationId xmlns:a16="http://schemas.microsoft.com/office/drawing/2014/main" id="{5EF602EA-7D41-3CCE-A7E4-9091B4BBABAF}"/>
              </a:ext>
            </a:extLst>
          </p:cNvPr>
          <p:cNvSpPr/>
          <p:nvPr>
            <p:custDataLst>
              <p:tags r:id="rId19"/>
            </p:custDataLst>
          </p:nvPr>
        </p:nvSpPr>
        <p:spPr>
          <a:xfrm>
            <a:off x="977959" y="218128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58" name="矩形 57">
            <a:hlinkClick r:id="rId31" action="ppaction://hlinksldjump"/>
            <a:extLst>
              <a:ext uri="{FF2B5EF4-FFF2-40B4-BE49-F238E27FC236}">
                <a16:creationId xmlns:a16="http://schemas.microsoft.com/office/drawing/2014/main" id="{E0DBEF19-1CF8-776A-15F1-7707C20DC10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7" name="矩形 56">
            <a:hlinkClick r:id="rId32" action="ppaction://hlinksldjump"/>
            <a:extLst>
              <a:ext uri="{FF2B5EF4-FFF2-40B4-BE49-F238E27FC236}">
                <a16:creationId xmlns:a16="http://schemas.microsoft.com/office/drawing/2014/main" id="{3F47EC93-8785-5840-E519-0A895D5A1E4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56" name="矩形 55">
            <a:hlinkClick r:id="rId32" action="ppaction://hlinksldjump"/>
            <a:extLst>
              <a:ext uri="{FF2B5EF4-FFF2-40B4-BE49-F238E27FC236}">
                <a16:creationId xmlns:a16="http://schemas.microsoft.com/office/drawing/2014/main" id="{E378466D-01C1-3E5A-8CD1-D262E74C8F61}"/>
              </a:ext>
            </a:extLst>
          </p:cNvPr>
          <p:cNvSpPr/>
          <p:nvPr>
            <p:custDataLst>
              <p:tags r:id="rId22"/>
            </p:custDataLst>
          </p:nvPr>
        </p:nvSpPr>
        <p:spPr>
          <a:xfrm>
            <a:off x="977959" y="1717675"/>
            <a:ext cx="746392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5" name="矩形 54">
            <a:hlinkClick r:id="rId32" action="ppaction://hlinksldjump"/>
            <a:extLst>
              <a:ext uri="{FF2B5EF4-FFF2-40B4-BE49-F238E27FC236}">
                <a16:creationId xmlns:a16="http://schemas.microsoft.com/office/drawing/2014/main" id="{DDFFE8C5-70A0-CCCD-CF0B-CFDD31FB8756}"/>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4" name="标题 53">
            <a:extLst>
              <a:ext uri="{FF2B5EF4-FFF2-40B4-BE49-F238E27FC236}">
                <a16:creationId xmlns:a16="http://schemas.microsoft.com/office/drawing/2014/main" id="{6FD9F26E-D76C-2520-A36F-CE414ECBD438}"/>
              </a:ext>
            </a:extLst>
          </p:cNvPr>
          <p:cNvSpPr>
            <a:spLocks noGrp="1"/>
          </p:cNvSpPr>
          <p:nvPr>
            <p:ph type="title"/>
            <p:custDataLst>
              <p:tags r:id="rId24"/>
            </p:custDataLst>
          </p:nvPr>
        </p:nvSpPr>
        <p:spPr/>
        <p:txBody>
          <a:bodyPr/>
          <a:lstStyle/>
          <a:p>
            <a:r>
              <a:rPr lang="en-US"/>
              <a:t>Executions of Agent</a:t>
            </a:r>
          </a:p>
        </p:txBody>
      </p:sp>
    </p:spTree>
    <p:custDataLst>
      <p:tags r:id="rId1"/>
    </p:custDataLst>
    <p:extLst>
      <p:ext uri="{BB962C8B-B14F-4D97-AF65-F5344CB8AC3E}">
        <p14:creationId xmlns:p14="http://schemas.microsoft.com/office/powerpoint/2010/main" val="31570080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417334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矩形 140">
            <a:hlinkClick r:id="rId29" action="ppaction://hlinksldjump"/>
            <a:extLst>
              <a:ext uri="{FF2B5EF4-FFF2-40B4-BE49-F238E27FC236}">
                <a16:creationId xmlns:a16="http://schemas.microsoft.com/office/drawing/2014/main" id="{BE6E5D07-1A26-1045-0F59-F19A3D97033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40" name="矩形 139">
            <a:hlinkClick r:id="rId29" action="ppaction://hlinksldjump"/>
            <a:extLst>
              <a:ext uri="{FF2B5EF4-FFF2-40B4-BE49-F238E27FC236}">
                <a16:creationId xmlns:a16="http://schemas.microsoft.com/office/drawing/2014/main" id="{02E2BF66-EA53-611C-D05E-51046EFA09FA}"/>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139" name="矩形 138">
            <a:hlinkClick r:id="rId29" action="ppaction://hlinksldjump"/>
            <a:extLst>
              <a:ext uri="{FF2B5EF4-FFF2-40B4-BE49-F238E27FC236}">
                <a16:creationId xmlns:a16="http://schemas.microsoft.com/office/drawing/2014/main" id="{B1DAD2E1-7CEC-1DE6-9BC2-66772C329E4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138" name="矩形 137">
            <a:extLst>
              <a:ext uri="{FF2B5EF4-FFF2-40B4-BE49-F238E27FC236}">
                <a16:creationId xmlns:a16="http://schemas.microsoft.com/office/drawing/2014/main" id="{2994EF1A-1E8E-6061-83AE-084B6816E270}"/>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7" name="矩形 136">
            <a:hlinkClick r:id="rId30" action="ppaction://hlinksldjump"/>
            <a:extLst>
              <a:ext uri="{FF2B5EF4-FFF2-40B4-BE49-F238E27FC236}">
                <a16:creationId xmlns:a16="http://schemas.microsoft.com/office/drawing/2014/main" id="{341D0BCC-A198-5716-7A9A-9C2C275AC157}"/>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36" name="矩形 135">
            <a:hlinkClick r:id="rId30" action="ppaction://hlinksldjump"/>
            <a:extLst>
              <a:ext uri="{FF2B5EF4-FFF2-40B4-BE49-F238E27FC236}">
                <a16:creationId xmlns:a16="http://schemas.microsoft.com/office/drawing/2014/main" id="{81F4B807-6153-A1CC-0507-06B411F16256}"/>
              </a:ext>
            </a:extLst>
          </p:cNvPr>
          <p:cNvSpPr/>
          <p:nvPr>
            <p:custDataLst>
              <p:tags r:id="rId7"/>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135" name="矩形 134">
            <a:hlinkClick r:id="rId30" action="ppaction://hlinksldjump"/>
            <a:extLst>
              <a:ext uri="{FF2B5EF4-FFF2-40B4-BE49-F238E27FC236}">
                <a16:creationId xmlns:a16="http://schemas.microsoft.com/office/drawing/2014/main" id="{A1499174-B010-A586-133E-C8D01A21D6CD}"/>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134" name="矩形 133">
            <a:hlinkClick r:id="rId31" action="ppaction://hlinksldjump"/>
            <a:extLst>
              <a:ext uri="{FF2B5EF4-FFF2-40B4-BE49-F238E27FC236}">
                <a16:creationId xmlns:a16="http://schemas.microsoft.com/office/drawing/2014/main" id="{63B12178-394B-CCFF-7F97-160CAEEDF04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33" name="矩形 132">
            <a:hlinkClick r:id="rId31" action="ppaction://hlinksldjump"/>
            <a:extLst>
              <a:ext uri="{FF2B5EF4-FFF2-40B4-BE49-F238E27FC236}">
                <a16:creationId xmlns:a16="http://schemas.microsoft.com/office/drawing/2014/main" id="{1A7FF7C4-8F46-6B27-53BA-2BA1B92C41D9}"/>
              </a:ext>
            </a:extLst>
          </p:cNvPr>
          <p:cNvSpPr/>
          <p:nvPr>
            <p:custDataLst>
              <p:tags r:id="rId10"/>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132" name="矩形 131">
            <a:hlinkClick r:id="rId31" action="ppaction://hlinksldjump"/>
            <a:extLst>
              <a:ext uri="{FF2B5EF4-FFF2-40B4-BE49-F238E27FC236}">
                <a16:creationId xmlns:a16="http://schemas.microsoft.com/office/drawing/2014/main" id="{C6EBF996-5F27-B914-DD1A-B3F8EE25F371}"/>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31" name="矩形 130">
            <a:hlinkClick r:id="rId32" action="ppaction://hlinksldjump"/>
            <a:extLst>
              <a:ext uri="{FF2B5EF4-FFF2-40B4-BE49-F238E27FC236}">
                <a16:creationId xmlns:a16="http://schemas.microsoft.com/office/drawing/2014/main" id="{369E1A46-B89C-EDB1-A820-1022562C517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30" name="矩形 129">
            <a:hlinkClick r:id="rId32" action="ppaction://hlinksldjump"/>
            <a:extLst>
              <a:ext uri="{FF2B5EF4-FFF2-40B4-BE49-F238E27FC236}">
                <a16:creationId xmlns:a16="http://schemas.microsoft.com/office/drawing/2014/main" id="{832FC0C0-10AE-ED8E-4781-9E78E12691B6}"/>
              </a:ext>
            </a:extLst>
          </p:cNvPr>
          <p:cNvSpPr/>
          <p:nvPr>
            <p:custDataLst>
              <p:tags r:id="rId13"/>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29" name="矩形 128">
            <a:hlinkClick r:id="rId32" action="ppaction://hlinksldjump"/>
            <a:extLst>
              <a:ext uri="{FF2B5EF4-FFF2-40B4-BE49-F238E27FC236}">
                <a16:creationId xmlns:a16="http://schemas.microsoft.com/office/drawing/2014/main" id="{50A42E0A-A7E5-DCFF-D50B-5F7DF5CCF5B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28" name="矩形 127">
            <a:hlinkClick r:id="rId33" action="ppaction://hlinksldjump"/>
            <a:extLst>
              <a:ext uri="{FF2B5EF4-FFF2-40B4-BE49-F238E27FC236}">
                <a16:creationId xmlns:a16="http://schemas.microsoft.com/office/drawing/2014/main" id="{8D6CCD78-8E35-0C33-A120-9BF5EBA189C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27" name="矩形 126">
            <a:hlinkClick r:id="rId33" action="ppaction://hlinksldjump"/>
            <a:extLst>
              <a:ext uri="{FF2B5EF4-FFF2-40B4-BE49-F238E27FC236}">
                <a16:creationId xmlns:a16="http://schemas.microsoft.com/office/drawing/2014/main" id="{C03BD8B0-8215-3927-8EF9-866A0C2CA993}"/>
              </a:ext>
            </a:extLst>
          </p:cNvPr>
          <p:cNvSpPr/>
          <p:nvPr>
            <p:custDataLst>
              <p:tags r:id="rId16"/>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26" name="矩形 125">
            <a:hlinkClick r:id="rId33" action="ppaction://hlinksldjump"/>
            <a:extLst>
              <a:ext uri="{FF2B5EF4-FFF2-40B4-BE49-F238E27FC236}">
                <a16:creationId xmlns:a16="http://schemas.microsoft.com/office/drawing/2014/main" id="{8D2F7102-D4B8-B4CE-483F-95C37A4873B6}"/>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25" name="矩形 124">
            <a:hlinkClick r:id="rId34" action="ppaction://hlinksldjump"/>
            <a:extLst>
              <a:ext uri="{FF2B5EF4-FFF2-40B4-BE49-F238E27FC236}">
                <a16:creationId xmlns:a16="http://schemas.microsoft.com/office/drawing/2014/main" id="{C9525D16-D5D4-E48A-5A57-10F08AC65C4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4" name="矩形 123">
            <a:hlinkClick r:id="rId34" action="ppaction://hlinksldjump"/>
            <a:extLst>
              <a:ext uri="{FF2B5EF4-FFF2-40B4-BE49-F238E27FC236}">
                <a16:creationId xmlns:a16="http://schemas.microsoft.com/office/drawing/2014/main" id="{2D6CA22F-79E1-EBB4-D0D1-E36E2056F1C2}"/>
              </a:ext>
            </a:extLst>
          </p:cNvPr>
          <p:cNvSpPr/>
          <p:nvPr>
            <p:custDataLst>
              <p:tags r:id="rId19"/>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3" name="矩形 122">
            <a:hlinkClick r:id="rId34" action="ppaction://hlinksldjump"/>
            <a:extLst>
              <a:ext uri="{FF2B5EF4-FFF2-40B4-BE49-F238E27FC236}">
                <a16:creationId xmlns:a16="http://schemas.microsoft.com/office/drawing/2014/main" id="{241D1ACA-5872-3EE4-4AF0-4430271105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22" name="矩形 121">
            <a:hlinkClick r:id="rId35" action="ppaction://hlinksldjump"/>
            <a:extLst>
              <a:ext uri="{FF2B5EF4-FFF2-40B4-BE49-F238E27FC236}">
                <a16:creationId xmlns:a16="http://schemas.microsoft.com/office/drawing/2014/main" id="{4D5B081E-284A-1D21-2CC7-35BC591F0D1B}"/>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21" name="矩形 120">
            <a:hlinkClick r:id="rId35" action="ppaction://hlinksldjump"/>
            <a:extLst>
              <a:ext uri="{FF2B5EF4-FFF2-40B4-BE49-F238E27FC236}">
                <a16:creationId xmlns:a16="http://schemas.microsoft.com/office/drawing/2014/main" id="{4B8A13D2-0778-8CDB-5503-C9BB1A52B11F}"/>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120" name="矩形 119">
            <a:hlinkClick r:id="rId35" action="ppaction://hlinksldjump"/>
            <a:extLst>
              <a:ext uri="{FF2B5EF4-FFF2-40B4-BE49-F238E27FC236}">
                <a16:creationId xmlns:a16="http://schemas.microsoft.com/office/drawing/2014/main" id="{C83CB7A3-84C0-EEB6-5B20-BE5EB0D3F52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119" name="矩形 118">
            <a:hlinkClick r:id="rId36" action="ppaction://hlinksldjump"/>
            <a:extLst>
              <a:ext uri="{FF2B5EF4-FFF2-40B4-BE49-F238E27FC236}">
                <a16:creationId xmlns:a16="http://schemas.microsoft.com/office/drawing/2014/main" id="{B8E39CEE-884F-135F-D381-3A69C210B6E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118" name="矩形 117">
            <a:hlinkClick r:id="rId36" action="ppaction://hlinksldjump"/>
            <a:extLst>
              <a:ext uri="{FF2B5EF4-FFF2-40B4-BE49-F238E27FC236}">
                <a16:creationId xmlns:a16="http://schemas.microsoft.com/office/drawing/2014/main" id="{31C77977-E73F-A412-D541-4A3EE567E702}"/>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7" name="矩形 116">
            <a:hlinkClick r:id="rId36" action="ppaction://hlinksldjump"/>
            <a:extLst>
              <a:ext uri="{FF2B5EF4-FFF2-40B4-BE49-F238E27FC236}">
                <a16:creationId xmlns:a16="http://schemas.microsoft.com/office/drawing/2014/main" id="{44EC8EC9-A0F7-A5F8-2DF9-323CA69140F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16" name="标题 115">
            <a:extLst>
              <a:ext uri="{FF2B5EF4-FFF2-40B4-BE49-F238E27FC236}">
                <a16:creationId xmlns:a16="http://schemas.microsoft.com/office/drawing/2014/main" id="{86289008-DBFC-FEAD-28BE-064D3709342C}"/>
              </a:ext>
            </a:extLst>
          </p:cNvPr>
          <p:cNvSpPr>
            <a:spLocks noGrp="1"/>
          </p:cNvSpPr>
          <p:nvPr>
            <p:ph type="title"/>
            <p:custDataLst>
              <p:tags r:id="rId27"/>
            </p:custDataLst>
          </p:nvPr>
        </p:nvSpPr>
        <p:spPr/>
        <p:txBody>
          <a:bodyPr/>
          <a:lstStyle/>
          <a:p>
            <a:r>
              <a:rPr lang="en-US"/>
              <a:t>Tools &amp; Tasks</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86953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hlinkClick r:id="rId20" action="ppaction://hlinksldjump"/>
            <a:extLst>
              <a:ext uri="{FF2B5EF4-FFF2-40B4-BE49-F238E27FC236}">
                <a16:creationId xmlns:a16="http://schemas.microsoft.com/office/drawing/2014/main" id="{ABB1A086-F622-5798-80B4-890390242E23}"/>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57" name="矩形 56">
            <a:hlinkClick r:id="rId20" action="ppaction://hlinksldjump"/>
            <a:extLst>
              <a:ext uri="{FF2B5EF4-FFF2-40B4-BE49-F238E27FC236}">
                <a16:creationId xmlns:a16="http://schemas.microsoft.com/office/drawing/2014/main" id="{C157E90D-FD4A-A0A8-0D07-ECC008D1C25D}"/>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56" name="矩形 55">
            <a:hlinkClick r:id="rId20" action="ppaction://hlinksldjump"/>
            <a:extLst>
              <a:ext uri="{FF2B5EF4-FFF2-40B4-BE49-F238E27FC236}">
                <a16:creationId xmlns:a16="http://schemas.microsoft.com/office/drawing/2014/main" id="{A2688EB1-27DC-B949-5C22-5D4F447E56C6}"/>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55" name="矩形 54">
            <a:hlinkClick r:id="rId21" action="ppaction://hlinksldjump"/>
            <a:extLst>
              <a:ext uri="{FF2B5EF4-FFF2-40B4-BE49-F238E27FC236}">
                <a16:creationId xmlns:a16="http://schemas.microsoft.com/office/drawing/2014/main" id="{4F2692C4-E547-A5CE-D07A-4644FA9DF560}"/>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54" name="矩形 53">
            <a:hlinkClick r:id="rId21" action="ppaction://hlinksldjump"/>
            <a:extLst>
              <a:ext uri="{FF2B5EF4-FFF2-40B4-BE49-F238E27FC236}">
                <a16:creationId xmlns:a16="http://schemas.microsoft.com/office/drawing/2014/main" id="{6B989EE7-8D93-2766-A9C0-DC0C1A65912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3" name="矩形 52">
            <a:hlinkClick r:id="rId21" action="ppaction://hlinksldjump"/>
            <a:extLst>
              <a:ext uri="{FF2B5EF4-FFF2-40B4-BE49-F238E27FC236}">
                <a16:creationId xmlns:a16="http://schemas.microsoft.com/office/drawing/2014/main" id="{B653C88D-D9D8-7FF9-9E1E-F22CA6519A68}"/>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2" name="矩形 51">
            <a:hlinkClick r:id="rId22" action="ppaction://hlinksldjump"/>
            <a:extLst>
              <a:ext uri="{FF2B5EF4-FFF2-40B4-BE49-F238E27FC236}">
                <a16:creationId xmlns:a16="http://schemas.microsoft.com/office/drawing/2014/main" id="{B47BD029-BC09-C1C6-DA01-9E38A6A01C33}"/>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51" name="矩形 50">
            <a:hlinkClick r:id="rId22" action="ppaction://hlinksldjump"/>
            <a:extLst>
              <a:ext uri="{FF2B5EF4-FFF2-40B4-BE49-F238E27FC236}">
                <a16:creationId xmlns:a16="http://schemas.microsoft.com/office/drawing/2014/main" id="{465FD4D7-ADBE-E488-8290-701F31F647B4}"/>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50" name="矩形 49">
            <a:hlinkClick r:id="rId22" action="ppaction://hlinksldjump"/>
            <a:extLst>
              <a:ext uri="{FF2B5EF4-FFF2-40B4-BE49-F238E27FC236}">
                <a16:creationId xmlns:a16="http://schemas.microsoft.com/office/drawing/2014/main" id="{D41FC97A-DDFE-4573-F91B-DE004932680D}"/>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9" name="矩形 48">
            <a:hlinkClick r:id="rId23" action="ppaction://hlinksldjump"/>
            <a:extLst>
              <a:ext uri="{FF2B5EF4-FFF2-40B4-BE49-F238E27FC236}">
                <a16:creationId xmlns:a16="http://schemas.microsoft.com/office/drawing/2014/main" id="{B9F862A6-F589-2EA1-34A5-484F30331B66}"/>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48" name="矩形 47">
            <a:hlinkClick r:id="rId23" action="ppaction://hlinksldjump"/>
            <a:extLst>
              <a:ext uri="{FF2B5EF4-FFF2-40B4-BE49-F238E27FC236}">
                <a16:creationId xmlns:a16="http://schemas.microsoft.com/office/drawing/2014/main" id="{227174EF-2C67-7B39-39AC-CBAC8BAC07CF}"/>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47" name="矩形 46">
            <a:hlinkClick r:id="rId23" action="ppaction://hlinksldjump"/>
            <a:extLst>
              <a:ext uri="{FF2B5EF4-FFF2-40B4-BE49-F238E27FC236}">
                <a16:creationId xmlns:a16="http://schemas.microsoft.com/office/drawing/2014/main" id="{1936B4D2-6E44-1215-EC8D-77422098F222}"/>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46" name="矩形 45">
            <a:extLst>
              <a:ext uri="{FF2B5EF4-FFF2-40B4-BE49-F238E27FC236}">
                <a16:creationId xmlns:a16="http://schemas.microsoft.com/office/drawing/2014/main" id="{399A119B-777B-15B3-F175-0818000BBF03}"/>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24" action="ppaction://hlinksldjump"/>
            <a:extLst>
              <a:ext uri="{FF2B5EF4-FFF2-40B4-BE49-F238E27FC236}">
                <a16:creationId xmlns:a16="http://schemas.microsoft.com/office/drawing/2014/main" id="{EF1698E5-2172-4368-9A03-B7FE3C3F544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44" name="矩形 43">
            <a:hlinkClick r:id="rId24" action="ppaction://hlinksldjump"/>
            <a:extLst>
              <a:ext uri="{FF2B5EF4-FFF2-40B4-BE49-F238E27FC236}">
                <a16:creationId xmlns:a16="http://schemas.microsoft.com/office/drawing/2014/main" id="{0B0E819F-D985-E0DE-9B84-6D2787395E5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3" name="矩形 42">
            <a:hlinkClick r:id="rId24" action="ppaction://hlinksldjump"/>
            <a:extLst>
              <a:ext uri="{FF2B5EF4-FFF2-40B4-BE49-F238E27FC236}">
                <a16:creationId xmlns:a16="http://schemas.microsoft.com/office/drawing/2014/main" id="{FC863BEA-CE19-3E6D-55F3-1BBC15356C28}"/>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2" name="标题 41">
            <a:extLst>
              <a:ext uri="{FF2B5EF4-FFF2-40B4-BE49-F238E27FC236}">
                <a16:creationId xmlns:a16="http://schemas.microsoft.com/office/drawing/2014/main" id="{A5112219-3EFF-ECA0-3FAF-7AA5CF55722A}"/>
              </a:ext>
            </a:extLst>
          </p:cNvPr>
          <p:cNvSpPr>
            <a:spLocks noGrp="1"/>
          </p:cNvSpPr>
          <p:nvPr>
            <p:ph type="title"/>
            <p:custDataLst>
              <p:tags r:id="rId18"/>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37755893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7162816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E0404F40-9B9D-4A00-E117-B6211A7B1949}"/>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1E67C7B9-E045-2328-B9F4-7437D4137EE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DA7D2D15-FF6B-959C-736D-B51F207CDC4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5B086E03-1997-F314-7938-0FD7401A40A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0" name="矩形 89">
            <a:hlinkClick r:id="rId33" action="ppaction://hlinksldjump"/>
            <a:extLst>
              <a:ext uri="{FF2B5EF4-FFF2-40B4-BE49-F238E27FC236}">
                <a16:creationId xmlns:a16="http://schemas.microsoft.com/office/drawing/2014/main" id="{37C90B84-9856-AEA4-7444-29A1074C12E1}"/>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89" name="矩形 88">
            <a:hlinkClick r:id="rId33" action="ppaction://hlinksldjump"/>
            <a:extLst>
              <a:ext uri="{FF2B5EF4-FFF2-40B4-BE49-F238E27FC236}">
                <a16:creationId xmlns:a16="http://schemas.microsoft.com/office/drawing/2014/main" id="{DFFC921F-C34D-C708-8066-8AC89B0696FB}"/>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F72FDA02-5E1F-4D73-834C-1898EAC25E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87" name="矩形 86">
            <a:hlinkClick r:id="rId34" action="ppaction://hlinksldjump"/>
            <a:extLst>
              <a:ext uri="{FF2B5EF4-FFF2-40B4-BE49-F238E27FC236}">
                <a16:creationId xmlns:a16="http://schemas.microsoft.com/office/drawing/2014/main" id="{467B2802-D310-ACBD-EEAB-CCC09C2A3247}"/>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86" name="矩形 85">
            <a:hlinkClick r:id="rId34" action="ppaction://hlinksldjump"/>
            <a:extLst>
              <a:ext uri="{FF2B5EF4-FFF2-40B4-BE49-F238E27FC236}">
                <a16:creationId xmlns:a16="http://schemas.microsoft.com/office/drawing/2014/main" id="{092C2397-0CB5-503F-442E-6DAB8E87C05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5" name="矩形 84">
            <a:hlinkClick r:id="rId35" action="ppaction://hlinksldjump"/>
            <a:extLst>
              <a:ext uri="{FF2B5EF4-FFF2-40B4-BE49-F238E27FC236}">
                <a16:creationId xmlns:a16="http://schemas.microsoft.com/office/drawing/2014/main" id="{E5A45C12-EEEF-2345-66D5-8A8B7818257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84" name="矩形 83">
            <a:hlinkClick r:id="rId35" action="ppaction://hlinksldjump"/>
            <a:extLst>
              <a:ext uri="{FF2B5EF4-FFF2-40B4-BE49-F238E27FC236}">
                <a16:creationId xmlns:a16="http://schemas.microsoft.com/office/drawing/2014/main" id="{E2C7579D-3EE9-3719-D32E-FC9432BFD901}"/>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83" name="矩形 82">
            <a:hlinkClick r:id="rId35" action="ppaction://hlinksldjump"/>
            <a:extLst>
              <a:ext uri="{FF2B5EF4-FFF2-40B4-BE49-F238E27FC236}">
                <a16:creationId xmlns:a16="http://schemas.microsoft.com/office/drawing/2014/main" id="{D3E79D05-6BF1-BAD5-94D7-FE60704C603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82" name="矩形 81">
            <a:hlinkClick r:id="rId36" action="ppaction://hlinksldjump"/>
            <a:extLst>
              <a:ext uri="{FF2B5EF4-FFF2-40B4-BE49-F238E27FC236}">
                <a16:creationId xmlns:a16="http://schemas.microsoft.com/office/drawing/2014/main" id="{D2DB7083-4C0D-E3B3-28A9-2761B6606C5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81" name="矩形 80">
            <a:hlinkClick r:id="rId36" action="ppaction://hlinksldjump"/>
            <a:extLst>
              <a:ext uri="{FF2B5EF4-FFF2-40B4-BE49-F238E27FC236}">
                <a16:creationId xmlns:a16="http://schemas.microsoft.com/office/drawing/2014/main" id="{A791EC3A-F1BD-3B6A-3332-D1A24172E59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80" name="矩形 79">
            <a:hlinkClick r:id="rId36" action="ppaction://hlinksldjump"/>
            <a:extLst>
              <a:ext uri="{FF2B5EF4-FFF2-40B4-BE49-F238E27FC236}">
                <a16:creationId xmlns:a16="http://schemas.microsoft.com/office/drawing/2014/main" id="{C5D3F3AE-E4D4-9AB2-9C7C-4E70A572AE3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9" name="矩形 78">
            <a:hlinkClick r:id="rId37" action="ppaction://hlinksldjump"/>
            <a:extLst>
              <a:ext uri="{FF2B5EF4-FFF2-40B4-BE49-F238E27FC236}">
                <a16:creationId xmlns:a16="http://schemas.microsoft.com/office/drawing/2014/main" id="{962AEEAE-CE2F-72D1-C9F9-72164956238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78" name="矩形 77">
            <a:hlinkClick r:id="rId37" action="ppaction://hlinksldjump"/>
            <a:extLst>
              <a:ext uri="{FF2B5EF4-FFF2-40B4-BE49-F238E27FC236}">
                <a16:creationId xmlns:a16="http://schemas.microsoft.com/office/drawing/2014/main" id="{0A797AB0-DD23-6588-C41F-630719624606}"/>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77" name="矩形 76">
            <a:hlinkClick r:id="rId37" action="ppaction://hlinksldjump"/>
            <a:extLst>
              <a:ext uri="{FF2B5EF4-FFF2-40B4-BE49-F238E27FC236}">
                <a16:creationId xmlns:a16="http://schemas.microsoft.com/office/drawing/2014/main" id="{9B10F138-1CA6-237B-EFA3-EC7704B513D3}"/>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6" name="矩形 75">
            <a:hlinkClick r:id="rId38" action="ppaction://hlinksldjump"/>
            <a:extLst>
              <a:ext uri="{FF2B5EF4-FFF2-40B4-BE49-F238E27FC236}">
                <a16:creationId xmlns:a16="http://schemas.microsoft.com/office/drawing/2014/main" id="{10DEB4DC-68DC-039A-2096-BFB6F23203F3}"/>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75" name="矩形 74">
            <a:hlinkClick r:id="rId38" action="ppaction://hlinksldjump"/>
            <a:extLst>
              <a:ext uri="{FF2B5EF4-FFF2-40B4-BE49-F238E27FC236}">
                <a16:creationId xmlns:a16="http://schemas.microsoft.com/office/drawing/2014/main" id="{C968C966-9292-F252-4C48-16EF6A8D515B}"/>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4" name="矩形 73">
            <a:hlinkClick r:id="rId38" action="ppaction://hlinksldjump"/>
            <a:extLst>
              <a:ext uri="{FF2B5EF4-FFF2-40B4-BE49-F238E27FC236}">
                <a16:creationId xmlns:a16="http://schemas.microsoft.com/office/drawing/2014/main" id="{08645917-4275-5A78-19DD-E4EEE9801CA5}"/>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73" name="矩形 72">
            <a:extLst>
              <a:ext uri="{FF2B5EF4-FFF2-40B4-BE49-F238E27FC236}">
                <a16:creationId xmlns:a16="http://schemas.microsoft.com/office/drawing/2014/main" id="{F796B654-04EB-B369-AC0F-50D2E1ED2F85}"/>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2" name="矩形 71">
            <a:hlinkClick r:id="rId39" action="ppaction://hlinksldjump"/>
            <a:extLst>
              <a:ext uri="{FF2B5EF4-FFF2-40B4-BE49-F238E27FC236}">
                <a16:creationId xmlns:a16="http://schemas.microsoft.com/office/drawing/2014/main" id="{20E06197-39B0-B8E0-66E1-3589D2BA03C8}"/>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4C115094-CEDB-FF33-C202-24B10B00F120}"/>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241A2198-99A7-115A-EE94-5871CC05F9D6}"/>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28CCFE41-E506-1A2B-9D40-78406555DA4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8490CBE9-8F8E-AB3E-74D2-F1891DC675F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FEC83AFE-CEE8-D142-1E63-69EC356C3E41}"/>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937E5CDD-E192-37CF-8C5D-5BF9694541C2}"/>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416562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矩形 142">
            <a:hlinkClick r:id="rId30" action="ppaction://hlinksldjump"/>
            <a:extLst>
              <a:ext uri="{FF2B5EF4-FFF2-40B4-BE49-F238E27FC236}">
                <a16:creationId xmlns:a16="http://schemas.microsoft.com/office/drawing/2014/main" id="{D4B56945-DF03-A444-8F37-02A238B459B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42" name="矩形 141">
            <a:hlinkClick r:id="rId30" action="ppaction://hlinksldjump"/>
            <a:extLst>
              <a:ext uri="{FF2B5EF4-FFF2-40B4-BE49-F238E27FC236}">
                <a16:creationId xmlns:a16="http://schemas.microsoft.com/office/drawing/2014/main" id="{91BE74C4-9DAC-A390-5E3B-6B36EB684A9E}"/>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141" name="矩形 140">
            <a:hlinkClick r:id="rId30" action="ppaction://hlinksldjump"/>
            <a:extLst>
              <a:ext uri="{FF2B5EF4-FFF2-40B4-BE49-F238E27FC236}">
                <a16:creationId xmlns:a16="http://schemas.microsoft.com/office/drawing/2014/main" id="{28785972-EE01-1DD8-F049-4D4C9CA98C5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140" name="矩形 139">
            <a:hlinkClick r:id="rId31" action="ppaction://hlinksldjump"/>
            <a:extLst>
              <a:ext uri="{FF2B5EF4-FFF2-40B4-BE49-F238E27FC236}">
                <a16:creationId xmlns:a16="http://schemas.microsoft.com/office/drawing/2014/main" id="{B30D8972-C32E-C4E5-657B-D3BE10E98ADB}"/>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39" name="矩形 138">
            <a:hlinkClick r:id="rId31" action="ppaction://hlinksldjump"/>
            <a:extLst>
              <a:ext uri="{FF2B5EF4-FFF2-40B4-BE49-F238E27FC236}">
                <a16:creationId xmlns:a16="http://schemas.microsoft.com/office/drawing/2014/main" id="{8BAF87C3-8BF6-4D46-6EA0-12A1D25B230C}"/>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138" name="矩形 137">
            <a:hlinkClick r:id="rId31" action="ppaction://hlinksldjump"/>
            <a:extLst>
              <a:ext uri="{FF2B5EF4-FFF2-40B4-BE49-F238E27FC236}">
                <a16:creationId xmlns:a16="http://schemas.microsoft.com/office/drawing/2014/main" id="{68F477F3-1F9A-09D6-E443-05BDF9A4262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137" name="矩形 136">
            <a:hlinkClick r:id="rId32" action="ppaction://hlinksldjump"/>
            <a:extLst>
              <a:ext uri="{FF2B5EF4-FFF2-40B4-BE49-F238E27FC236}">
                <a16:creationId xmlns:a16="http://schemas.microsoft.com/office/drawing/2014/main" id="{53062934-AB8D-259F-C50C-32C26C1D20A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36" name="矩形 135">
            <a:hlinkClick r:id="rId32" action="ppaction://hlinksldjump"/>
            <a:extLst>
              <a:ext uri="{FF2B5EF4-FFF2-40B4-BE49-F238E27FC236}">
                <a16:creationId xmlns:a16="http://schemas.microsoft.com/office/drawing/2014/main" id="{B9B209F3-70BD-6666-2EB6-75F5CC15EF49}"/>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135" name="矩形 134">
            <a:hlinkClick r:id="rId32" action="ppaction://hlinksldjump"/>
            <a:extLst>
              <a:ext uri="{FF2B5EF4-FFF2-40B4-BE49-F238E27FC236}">
                <a16:creationId xmlns:a16="http://schemas.microsoft.com/office/drawing/2014/main" id="{7EBD98B2-471E-117A-0CE1-1C71A4A3551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34" name="矩形 133">
            <a:hlinkClick r:id="rId33" action="ppaction://hlinksldjump"/>
            <a:extLst>
              <a:ext uri="{FF2B5EF4-FFF2-40B4-BE49-F238E27FC236}">
                <a16:creationId xmlns:a16="http://schemas.microsoft.com/office/drawing/2014/main" id="{E2B6A564-23A9-4A37-4B9A-442EABBA02A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33" name="矩形 132">
            <a:hlinkClick r:id="rId33" action="ppaction://hlinksldjump"/>
            <a:extLst>
              <a:ext uri="{FF2B5EF4-FFF2-40B4-BE49-F238E27FC236}">
                <a16:creationId xmlns:a16="http://schemas.microsoft.com/office/drawing/2014/main" id="{348EA4AA-FC3C-FDE2-64BC-FC1F7E5B80CC}"/>
              </a:ext>
            </a:extLst>
          </p:cNvPr>
          <p:cNvSpPr/>
          <p:nvPr>
            <p:custDataLst>
              <p:tags r:id="rId12"/>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32" name="矩形 131">
            <a:hlinkClick r:id="rId33" action="ppaction://hlinksldjump"/>
            <a:extLst>
              <a:ext uri="{FF2B5EF4-FFF2-40B4-BE49-F238E27FC236}">
                <a16:creationId xmlns:a16="http://schemas.microsoft.com/office/drawing/2014/main" id="{82B7B352-60B2-136C-E8F1-D93E0A26DCA8}"/>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31" name="矩形 130">
            <a:hlinkClick r:id="rId34" action="ppaction://hlinksldjump"/>
            <a:extLst>
              <a:ext uri="{FF2B5EF4-FFF2-40B4-BE49-F238E27FC236}">
                <a16:creationId xmlns:a16="http://schemas.microsoft.com/office/drawing/2014/main" id="{80515E69-8FF6-6CBA-82BF-108837E15F52}"/>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30" name="矩形 129">
            <a:hlinkClick r:id="rId34" action="ppaction://hlinksldjump"/>
            <a:extLst>
              <a:ext uri="{FF2B5EF4-FFF2-40B4-BE49-F238E27FC236}">
                <a16:creationId xmlns:a16="http://schemas.microsoft.com/office/drawing/2014/main" id="{7A1A568F-94AB-9AF6-355B-142F028632B0}"/>
              </a:ext>
            </a:extLst>
          </p:cNvPr>
          <p:cNvSpPr/>
          <p:nvPr>
            <p:custDataLst>
              <p:tags r:id="rId15"/>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29" name="矩形 128">
            <a:hlinkClick r:id="rId34" action="ppaction://hlinksldjump"/>
            <a:extLst>
              <a:ext uri="{FF2B5EF4-FFF2-40B4-BE49-F238E27FC236}">
                <a16:creationId xmlns:a16="http://schemas.microsoft.com/office/drawing/2014/main" id="{9AA298AC-B898-05E7-8FF5-0C912ED7283C}"/>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28" name="矩形 127">
            <a:extLst>
              <a:ext uri="{FF2B5EF4-FFF2-40B4-BE49-F238E27FC236}">
                <a16:creationId xmlns:a16="http://schemas.microsoft.com/office/drawing/2014/main" id="{21975578-C984-D70B-5055-246E50B2A3CF}"/>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27" name="矩形 126">
            <a:hlinkClick r:id="rId35" action="ppaction://hlinksldjump"/>
            <a:extLst>
              <a:ext uri="{FF2B5EF4-FFF2-40B4-BE49-F238E27FC236}">
                <a16:creationId xmlns:a16="http://schemas.microsoft.com/office/drawing/2014/main" id="{E36643B0-4B36-DE59-81E4-E2AF8FDBC5D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6" name="矩形 125">
            <a:hlinkClick r:id="rId35" action="ppaction://hlinksldjump"/>
            <a:extLst>
              <a:ext uri="{FF2B5EF4-FFF2-40B4-BE49-F238E27FC236}">
                <a16:creationId xmlns:a16="http://schemas.microsoft.com/office/drawing/2014/main" id="{7729E9FA-B4A6-479F-AA98-402A6887163E}"/>
              </a:ext>
            </a:extLst>
          </p:cNvPr>
          <p:cNvSpPr/>
          <p:nvPr>
            <p:custDataLst>
              <p:tags r:id="rId19"/>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5" name="矩形 124">
            <a:hlinkClick r:id="rId35" action="ppaction://hlinksldjump"/>
            <a:extLst>
              <a:ext uri="{FF2B5EF4-FFF2-40B4-BE49-F238E27FC236}">
                <a16:creationId xmlns:a16="http://schemas.microsoft.com/office/drawing/2014/main" id="{48E0CBD7-C4D7-0084-667A-0A1C9832E90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24" name="矩形 123">
            <a:hlinkClick r:id="rId36" action="ppaction://hlinksldjump"/>
            <a:extLst>
              <a:ext uri="{FF2B5EF4-FFF2-40B4-BE49-F238E27FC236}">
                <a16:creationId xmlns:a16="http://schemas.microsoft.com/office/drawing/2014/main" id="{C27488F4-13DD-3EB9-561C-79C035A0F5A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23" name="矩形 122">
            <a:hlinkClick r:id="rId36" action="ppaction://hlinksldjump"/>
            <a:extLst>
              <a:ext uri="{FF2B5EF4-FFF2-40B4-BE49-F238E27FC236}">
                <a16:creationId xmlns:a16="http://schemas.microsoft.com/office/drawing/2014/main" id="{14B1669E-13EB-3181-A531-08AC225A5B1A}"/>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122" name="矩形 121">
            <a:hlinkClick r:id="rId36" action="ppaction://hlinksldjump"/>
            <a:extLst>
              <a:ext uri="{FF2B5EF4-FFF2-40B4-BE49-F238E27FC236}">
                <a16:creationId xmlns:a16="http://schemas.microsoft.com/office/drawing/2014/main" id="{1F1A88EE-C565-A8A2-600F-02B5258A7FF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121" name="矩形 120">
            <a:hlinkClick r:id="rId37" action="ppaction://hlinksldjump"/>
            <a:extLst>
              <a:ext uri="{FF2B5EF4-FFF2-40B4-BE49-F238E27FC236}">
                <a16:creationId xmlns:a16="http://schemas.microsoft.com/office/drawing/2014/main" id="{47611E39-4861-BBAD-6C48-E6947D84654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120" name="矩形 119">
            <a:hlinkClick r:id="rId37" action="ppaction://hlinksldjump"/>
            <a:extLst>
              <a:ext uri="{FF2B5EF4-FFF2-40B4-BE49-F238E27FC236}">
                <a16:creationId xmlns:a16="http://schemas.microsoft.com/office/drawing/2014/main" id="{DAB87D84-1B80-6C30-E96B-3DD1BA5491ED}"/>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9" name="矩形 118">
            <a:hlinkClick r:id="rId37" action="ppaction://hlinksldjump"/>
            <a:extLst>
              <a:ext uri="{FF2B5EF4-FFF2-40B4-BE49-F238E27FC236}">
                <a16:creationId xmlns:a16="http://schemas.microsoft.com/office/drawing/2014/main" id="{3090EDBA-A760-2197-7A9B-B90C84B0CA5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18" name="标题 117">
            <a:extLst>
              <a:ext uri="{FF2B5EF4-FFF2-40B4-BE49-F238E27FC236}">
                <a16:creationId xmlns:a16="http://schemas.microsoft.com/office/drawing/2014/main" id="{C703D189-D2EC-BE24-2F90-874D4F398FC4}"/>
              </a:ext>
            </a:extLst>
          </p:cNvPr>
          <p:cNvSpPr>
            <a:spLocks noGrp="1"/>
          </p:cNvSpPr>
          <p:nvPr>
            <p:ph type="title"/>
            <p:custDataLst>
              <p:tags r:id="rId27"/>
            </p:custDataLst>
          </p:nvPr>
        </p:nvSpPr>
        <p:spPr/>
        <p:txBody>
          <a:bodyPr vert="horz"/>
          <a:lstStyle/>
          <a:p>
            <a:r>
              <a:rPr lang="en-US"/>
              <a:t>Tools &amp; Tasks</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002453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6761086E-07D3-5733-4C7C-B093B0B97799}"/>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88F8FE1A-2181-7A1A-BC54-35F35A4FE510}"/>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25A110ED-D351-D9FA-93DB-B9AABE56F0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6FE06FEA-57C9-AC81-3685-33206203B05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0" name="矩形 89">
            <a:hlinkClick r:id="rId33" action="ppaction://hlinksldjump"/>
            <a:extLst>
              <a:ext uri="{FF2B5EF4-FFF2-40B4-BE49-F238E27FC236}">
                <a16:creationId xmlns:a16="http://schemas.microsoft.com/office/drawing/2014/main" id="{0BA03B5A-8D4B-F7EC-120B-EF8C1D422673}"/>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89" name="矩形 88">
            <a:hlinkClick r:id="rId33" action="ppaction://hlinksldjump"/>
            <a:extLst>
              <a:ext uri="{FF2B5EF4-FFF2-40B4-BE49-F238E27FC236}">
                <a16:creationId xmlns:a16="http://schemas.microsoft.com/office/drawing/2014/main" id="{28D97A69-D613-B141-1756-A8A9BDC83214}"/>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AA61C87E-81ED-7B36-2A68-27A8ABEB7AD1}"/>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87" name="矩形 86">
            <a:hlinkClick r:id="rId34" action="ppaction://hlinksldjump"/>
            <a:extLst>
              <a:ext uri="{FF2B5EF4-FFF2-40B4-BE49-F238E27FC236}">
                <a16:creationId xmlns:a16="http://schemas.microsoft.com/office/drawing/2014/main" id="{0BCB5924-7A8A-78B8-FDD0-B3816C85211D}"/>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86" name="矩形 85">
            <a:hlinkClick r:id="rId34" action="ppaction://hlinksldjump"/>
            <a:extLst>
              <a:ext uri="{FF2B5EF4-FFF2-40B4-BE49-F238E27FC236}">
                <a16:creationId xmlns:a16="http://schemas.microsoft.com/office/drawing/2014/main" id="{43EC3E34-F81A-2206-DBA6-05457957FCA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5" name="矩形 84">
            <a:hlinkClick r:id="rId35" action="ppaction://hlinksldjump"/>
            <a:extLst>
              <a:ext uri="{FF2B5EF4-FFF2-40B4-BE49-F238E27FC236}">
                <a16:creationId xmlns:a16="http://schemas.microsoft.com/office/drawing/2014/main" id="{37878D25-D01B-1E89-8D5C-7DCBEAB1E58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84" name="矩形 83">
            <a:hlinkClick r:id="rId35" action="ppaction://hlinksldjump"/>
            <a:extLst>
              <a:ext uri="{FF2B5EF4-FFF2-40B4-BE49-F238E27FC236}">
                <a16:creationId xmlns:a16="http://schemas.microsoft.com/office/drawing/2014/main" id="{5B870BF4-ED59-890C-1442-464EA6D5D4B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83" name="矩形 82">
            <a:hlinkClick r:id="rId35" action="ppaction://hlinksldjump"/>
            <a:extLst>
              <a:ext uri="{FF2B5EF4-FFF2-40B4-BE49-F238E27FC236}">
                <a16:creationId xmlns:a16="http://schemas.microsoft.com/office/drawing/2014/main" id="{216991EB-EC70-932C-B127-D6BA23BA593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82" name="矩形 81">
            <a:hlinkClick r:id="rId36" action="ppaction://hlinksldjump"/>
            <a:extLst>
              <a:ext uri="{FF2B5EF4-FFF2-40B4-BE49-F238E27FC236}">
                <a16:creationId xmlns:a16="http://schemas.microsoft.com/office/drawing/2014/main" id="{ED6A6C26-9054-9713-C9D4-9A7005E3C4E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81" name="矩形 80">
            <a:hlinkClick r:id="rId36" action="ppaction://hlinksldjump"/>
            <a:extLst>
              <a:ext uri="{FF2B5EF4-FFF2-40B4-BE49-F238E27FC236}">
                <a16:creationId xmlns:a16="http://schemas.microsoft.com/office/drawing/2014/main" id="{41FC1E0D-8EC1-4CDC-9F57-E37B186B560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80" name="矩形 79">
            <a:hlinkClick r:id="rId36" action="ppaction://hlinksldjump"/>
            <a:extLst>
              <a:ext uri="{FF2B5EF4-FFF2-40B4-BE49-F238E27FC236}">
                <a16:creationId xmlns:a16="http://schemas.microsoft.com/office/drawing/2014/main" id="{0C56088D-B21A-0D33-22A1-38BCAAE4A421}"/>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9" name="矩形 78">
            <a:hlinkClick r:id="rId37" action="ppaction://hlinksldjump"/>
            <a:extLst>
              <a:ext uri="{FF2B5EF4-FFF2-40B4-BE49-F238E27FC236}">
                <a16:creationId xmlns:a16="http://schemas.microsoft.com/office/drawing/2014/main" id="{5238873B-CDC7-D851-1B83-3A93A775D8B6}"/>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78" name="矩形 77">
            <a:hlinkClick r:id="rId37" action="ppaction://hlinksldjump"/>
            <a:extLst>
              <a:ext uri="{FF2B5EF4-FFF2-40B4-BE49-F238E27FC236}">
                <a16:creationId xmlns:a16="http://schemas.microsoft.com/office/drawing/2014/main" id="{58BF0400-3654-4897-E9B2-3563FDD57142}"/>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77" name="矩形 76">
            <a:hlinkClick r:id="rId37" action="ppaction://hlinksldjump"/>
            <a:extLst>
              <a:ext uri="{FF2B5EF4-FFF2-40B4-BE49-F238E27FC236}">
                <a16:creationId xmlns:a16="http://schemas.microsoft.com/office/drawing/2014/main" id="{11FA10CA-D007-5F47-3F5F-EA2AAD41DE73}"/>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6" name="矩形 75">
            <a:extLst>
              <a:ext uri="{FF2B5EF4-FFF2-40B4-BE49-F238E27FC236}">
                <a16:creationId xmlns:a16="http://schemas.microsoft.com/office/drawing/2014/main" id="{0BA117AE-5E24-D4BB-07A1-EEE886E75E5A}"/>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5" name="矩形 74">
            <a:hlinkClick r:id="rId38" action="ppaction://hlinksldjump"/>
            <a:extLst>
              <a:ext uri="{FF2B5EF4-FFF2-40B4-BE49-F238E27FC236}">
                <a16:creationId xmlns:a16="http://schemas.microsoft.com/office/drawing/2014/main" id="{76BCD087-021E-72CA-3C9E-3296CDF1AE6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74" name="矩形 73">
            <a:hlinkClick r:id="rId38" action="ppaction://hlinksldjump"/>
            <a:extLst>
              <a:ext uri="{FF2B5EF4-FFF2-40B4-BE49-F238E27FC236}">
                <a16:creationId xmlns:a16="http://schemas.microsoft.com/office/drawing/2014/main" id="{C6D2B571-DA20-45B2-B0EA-2A71D9FE8FFA}"/>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3" name="矩形 72">
            <a:hlinkClick r:id="rId38" action="ppaction://hlinksldjump"/>
            <a:extLst>
              <a:ext uri="{FF2B5EF4-FFF2-40B4-BE49-F238E27FC236}">
                <a16:creationId xmlns:a16="http://schemas.microsoft.com/office/drawing/2014/main" id="{D912B3CB-7E9D-1E77-8801-C0F779A2FFE8}"/>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72" name="矩形 71">
            <a:hlinkClick r:id="rId39" action="ppaction://hlinksldjump"/>
            <a:extLst>
              <a:ext uri="{FF2B5EF4-FFF2-40B4-BE49-F238E27FC236}">
                <a16:creationId xmlns:a16="http://schemas.microsoft.com/office/drawing/2014/main" id="{156CAD4E-D6D2-A292-A8F4-131884C7731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810343E1-83E0-ABFC-57CE-F6CE83BC8069}"/>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795C3F13-58A1-00C1-7055-1E8773137D4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156F221C-93E6-2100-D29A-708F13B3025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10E702DD-96F8-1165-4BAF-A01CDB43C7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A09B356B-CBB9-5633-22DB-31B7C62BDF1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69A51539-99EB-D1AC-90E0-9025203B7493}"/>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414904190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7257306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B627728F-0689-D760-2FD1-F2BA46D4EB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0D6460E7-2138-D69C-E298-B5146636286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958437CF-34DD-4B50-7BA2-B8198D89A62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3FE0564D-98D4-2BED-47FC-4031BC9C38E0}"/>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0" name="矩形 89">
            <a:hlinkClick r:id="rId33" action="ppaction://hlinksldjump"/>
            <a:extLst>
              <a:ext uri="{FF2B5EF4-FFF2-40B4-BE49-F238E27FC236}">
                <a16:creationId xmlns:a16="http://schemas.microsoft.com/office/drawing/2014/main" id="{87409757-8597-6888-6F6E-E2BD4E1A9D1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89" name="矩形 88">
            <a:hlinkClick r:id="rId33" action="ppaction://hlinksldjump"/>
            <a:extLst>
              <a:ext uri="{FF2B5EF4-FFF2-40B4-BE49-F238E27FC236}">
                <a16:creationId xmlns:a16="http://schemas.microsoft.com/office/drawing/2014/main" id="{D6363416-D8F2-06C6-B918-C706B9839D7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62BCAD08-4E9E-FFA8-9DF1-065B0D300281}"/>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87" name="矩形 86">
            <a:hlinkClick r:id="rId34" action="ppaction://hlinksldjump"/>
            <a:extLst>
              <a:ext uri="{FF2B5EF4-FFF2-40B4-BE49-F238E27FC236}">
                <a16:creationId xmlns:a16="http://schemas.microsoft.com/office/drawing/2014/main" id="{4FC25167-43FC-3432-91BA-F0DE5E9192FA}"/>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86" name="矩形 85">
            <a:hlinkClick r:id="rId34" action="ppaction://hlinksldjump"/>
            <a:extLst>
              <a:ext uri="{FF2B5EF4-FFF2-40B4-BE49-F238E27FC236}">
                <a16:creationId xmlns:a16="http://schemas.microsoft.com/office/drawing/2014/main" id="{E26A4E9D-4881-CF27-EBB9-9DEC63D4A396}"/>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5" name="矩形 84">
            <a:hlinkClick r:id="rId35" action="ppaction://hlinksldjump"/>
            <a:extLst>
              <a:ext uri="{FF2B5EF4-FFF2-40B4-BE49-F238E27FC236}">
                <a16:creationId xmlns:a16="http://schemas.microsoft.com/office/drawing/2014/main" id="{6AA626D5-0463-F38E-4B84-E4EBBA1FB19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84" name="矩形 83">
            <a:hlinkClick r:id="rId35" action="ppaction://hlinksldjump"/>
            <a:extLst>
              <a:ext uri="{FF2B5EF4-FFF2-40B4-BE49-F238E27FC236}">
                <a16:creationId xmlns:a16="http://schemas.microsoft.com/office/drawing/2014/main" id="{5B92F5E5-EA23-09FD-64C8-D88476A4C1D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83" name="矩形 82">
            <a:hlinkClick r:id="rId35" action="ppaction://hlinksldjump"/>
            <a:extLst>
              <a:ext uri="{FF2B5EF4-FFF2-40B4-BE49-F238E27FC236}">
                <a16:creationId xmlns:a16="http://schemas.microsoft.com/office/drawing/2014/main" id="{A6038B43-D279-080F-E276-A9BCCFE0675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82" name="矩形 81">
            <a:hlinkClick r:id="rId36" action="ppaction://hlinksldjump"/>
            <a:extLst>
              <a:ext uri="{FF2B5EF4-FFF2-40B4-BE49-F238E27FC236}">
                <a16:creationId xmlns:a16="http://schemas.microsoft.com/office/drawing/2014/main" id="{9152A666-1D77-23D1-C47E-5EBAB3903F01}"/>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81" name="矩形 80">
            <a:hlinkClick r:id="rId36" action="ppaction://hlinksldjump"/>
            <a:extLst>
              <a:ext uri="{FF2B5EF4-FFF2-40B4-BE49-F238E27FC236}">
                <a16:creationId xmlns:a16="http://schemas.microsoft.com/office/drawing/2014/main" id="{61D85823-E9C3-40A4-856E-D9E7067B20E9}"/>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80" name="矩形 79">
            <a:hlinkClick r:id="rId36" action="ppaction://hlinksldjump"/>
            <a:extLst>
              <a:ext uri="{FF2B5EF4-FFF2-40B4-BE49-F238E27FC236}">
                <a16:creationId xmlns:a16="http://schemas.microsoft.com/office/drawing/2014/main" id="{B7F7BAB2-7662-A48B-6BFC-651D2EA46549}"/>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9" name="矩形 78">
            <a:extLst>
              <a:ext uri="{FF2B5EF4-FFF2-40B4-BE49-F238E27FC236}">
                <a16:creationId xmlns:a16="http://schemas.microsoft.com/office/drawing/2014/main" id="{44E7D87C-4345-2A8A-8346-80CC6AC71511}"/>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8" name="矩形 77">
            <a:hlinkClick r:id="rId37" action="ppaction://hlinksldjump"/>
            <a:extLst>
              <a:ext uri="{FF2B5EF4-FFF2-40B4-BE49-F238E27FC236}">
                <a16:creationId xmlns:a16="http://schemas.microsoft.com/office/drawing/2014/main" id="{F5DEC05E-2444-D62B-91AD-07858C1AA0B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77" name="矩形 76">
            <a:hlinkClick r:id="rId37" action="ppaction://hlinksldjump"/>
            <a:extLst>
              <a:ext uri="{FF2B5EF4-FFF2-40B4-BE49-F238E27FC236}">
                <a16:creationId xmlns:a16="http://schemas.microsoft.com/office/drawing/2014/main" id="{065B8381-4BA8-0BF4-0857-B8691C066D5E}"/>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76" name="矩形 75">
            <a:hlinkClick r:id="rId37" action="ppaction://hlinksldjump"/>
            <a:extLst>
              <a:ext uri="{FF2B5EF4-FFF2-40B4-BE49-F238E27FC236}">
                <a16:creationId xmlns:a16="http://schemas.microsoft.com/office/drawing/2014/main" id="{89657285-0ED4-8437-C204-783E314406E2}"/>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5" name="矩形 74">
            <a:hlinkClick r:id="rId38" action="ppaction://hlinksldjump"/>
            <a:extLst>
              <a:ext uri="{FF2B5EF4-FFF2-40B4-BE49-F238E27FC236}">
                <a16:creationId xmlns:a16="http://schemas.microsoft.com/office/drawing/2014/main" id="{DDB602FF-11B5-B12C-D924-4E16F66330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74" name="矩形 73">
            <a:hlinkClick r:id="rId38" action="ppaction://hlinksldjump"/>
            <a:extLst>
              <a:ext uri="{FF2B5EF4-FFF2-40B4-BE49-F238E27FC236}">
                <a16:creationId xmlns:a16="http://schemas.microsoft.com/office/drawing/2014/main" id="{AAE75B9E-83E5-1FCE-2753-DD3221E3FD7A}"/>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3" name="矩形 72">
            <a:hlinkClick r:id="rId38" action="ppaction://hlinksldjump"/>
            <a:extLst>
              <a:ext uri="{FF2B5EF4-FFF2-40B4-BE49-F238E27FC236}">
                <a16:creationId xmlns:a16="http://schemas.microsoft.com/office/drawing/2014/main" id="{25236155-8C98-E7F5-2E6E-3403D46AB246}"/>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72" name="矩形 71">
            <a:hlinkClick r:id="rId39" action="ppaction://hlinksldjump"/>
            <a:extLst>
              <a:ext uri="{FF2B5EF4-FFF2-40B4-BE49-F238E27FC236}">
                <a16:creationId xmlns:a16="http://schemas.microsoft.com/office/drawing/2014/main" id="{08EBF6C0-29CB-79F0-C775-782C3A85A04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F7B7347B-9983-8542-DB75-C91C0DDF44D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EF28EE95-84F4-8383-E0E8-CB1B8AB44B4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EEFB00FE-A8C3-D42B-C17F-603E1077A82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6125720C-FEE3-0CFD-2E2E-2C2D53C66518}"/>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2310C83C-843B-8308-DCD0-99C4593D903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BE49997F-2767-4D16-985B-0B4932811F93}"/>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39548765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138582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CA760BAC-4A58-4B32-D6F3-48B95DD0DF09}"/>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624F14CD-7CD1-CEB4-5602-F04B9D93E39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A3B7D81E-66C8-35B7-81A0-2CDC4FACE12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EF8049F5-268C-EBF6-7AA6-C39471FE8B7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0" name="矩形 89">
            <a:hlinkClick r:id="rId33" action="ppaction://hlinksldjump"/>
            <a:extLst>
              <a:ext uri="{FF2B5EF4-FFF2-40B4-BE49-F238E27FC236}">
                <a16:creationId xmlns:a16="http://schemas.microsoft.com/office/drawing/2014/main" id="{4CDC3F53-5298-FFBB-96F5-CFED741720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89" name="矩形 88">
            <a:hlinkClick r:id="rId33" action="ppaction://hlinksldjump"/>
            <a:extLst>
              <a:ext uri="{FF2B5EF4-FFF2-40B4-BE49-F238E27FC236}">
                <a16:creationId xmlns:a16="http://schemas.microsoft.com/office/drawing/2014/main" id="{27C453F4-0C27-3EB8-ADCC-B68BAD7B88C4}"/>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69426BF3-67EC-B8DB-02BD-671CCF3AA9F1}"/>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87" name="矩形 86">
            <a:hlinkClick r:id="rId34" action="ppaction://hlinksldjump"/>
            <a:extLst>
              <a:ext uri="{FF2B5EF4-FFF2-40B4-BE49-F238E27FC236}">
                <a16:creationId xmlns:a16="http://schemas.microsoft.com/office/drawing/2014/main" id="{F1624F88-B0DC-BC55-C3E8-8240B0DF8E67}"/>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86" name="矩形 85">
            <a:hlinkClick r:id="rId34" action="ppaction://hlinksldjump"/>
            <a:extLst>
              <a:ext uri="{FF2B5EF4-FFF2-40B4-BE49-F238E27FC236}">
                <a16:creationId xmlns:a16="http://schemas.microsoft.com/office/drawing/2014/main" id="{289FB8F6-91BF-5E22-5A2B-A174E3D9904C}"/>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5" name="矩形 84">
            <a:hlinkClick r:id="rId35" action="ppaction://hlinksldjump"/>
            <a:extLst>
              <a:ext uri="{FF2B5EF4-FFF2-40B4-BE49-F238E27FC236}">
                <a16:creationId xmlns:a16="http://schemas.microsoft.com/office/drawing/2014/main" id="{376DDE0D-2D32-87A3-BD9B-21B261804F7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84" name="矩形 83">
            <a:hlinkClick r:id="rId35" action="ppaction://hlinksldjump"/>
            <a:extLst>
              <a:ext uri="{FF2B5EF4-FFF2-40B4-BE49-F238E27FC236}">
                <a16:creationId xmlns:a16="http://schemas.microsoft.com/office/drawing/2014/main" id="{3FFAF210-C789-2FD5-A7AA-EE454882B3BF}"/>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83" name="矩形 82">
            <a:hlinkClick r:id="rId35" action="ppaction://hlinksldjump"/>
            <a:extLst>
              <a:ext uri="{FF2B5EF4-FFF2-40B4-BE49-F238E27FC236}">
                <a16:creationId xmlns:a16="http://schemas.microsoft.com/office/drawing/2014/main" id="{840DDB5A-2AB0-AE6E-0575-7B85E09C9DE2}"/>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82" name="矩形 81">
            <a:extLst>
              <a:ext uri="{FF2B5EF4-FFF2-40B4-BE49-F238E27FC236}">
                <a16:creationId xmlns:a16="http://schemas.microsoft.com/office/drawing/2014/main" id="{3C0934D0-F0BD-D207-760F-9353A9A90D79}"/>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1" name="矩形 80">
            <a:hlinkClick r:id="rId36" action="ppaction://hlinksldjump"/>
            <a:extLst>
              <a:ext uri="{FF2B5EF4-FFF2-40B4-BE49-F238E27FC236}">
                <a16:creationId xmlns:a16="http://schemas.microsoft.com/office/drawing/2014/main" id="{3DB89667-BE42-141F-4CB7-C56C53863D0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80" name="矩形 79">
            <a:hlinkClick r:id="rId36" action="ppaction://hlinksldjump"/>
            <a:extLst>
              <a:ext uri="{FF2B5EF4-FFF2-40B4-BE49-F238E27FC236}">
                <a16:creationId xmlns:a16="http://schemas.microsoft.com/office/drawing/2014/main" id="{549C8FAF-0972-B0CE-677C-783E0376F50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79" name="矩形 78">
            <a:hlinkClick r:id="rId36" action="ppaction://hlinksldjump"/>
            <a:extLst>
              <a:ext uri="{FF2B5EF4-FFF2-40B4-BE49-F238E27FC236}">
                <a16:creationId xmlns:a16="http://schemas.microsoft.com/office/drawing/2014/main" id="{448F9986-9281-BB0F-0049-81D07CDE710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8" name="矩形 77">
            <a:hlinkClick r:id="rId37" action="ppaction://hlinksldjump"/>
            <a:extLst>
              <a:ext uri="{FF2B5EF4-FFF2-40B4-BE49-F238E27FC236}">
                <a16:creationId xmlns:a16="http://schemas.microsoft.com/office/drawing/2014/main" id="{0E9FFCBE-87E9-52B9-AB43-A499379817B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77" name="矩形 76">
            <a:hlinkClick r:id="rId37" action="ppaction://hlinksldjump"/>
            <a:extLst>
              <a:ext uri="{FF2B5EF4-FFF2-40B4-BE49-F238E27FC236}">
                <a16:creationId xmlns:a16="http://schemas.microsoft.com/office/drawing/2014/main" id="{502FC02F-1BC4-1D64-788F-11570C656F0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76" name="矩形 75">
            <a:hlinkClick r:id="rId37" action="ppaction://hlinksldjump"/>
            <a:extLst>
              <a:ext uri="{FF2B5EF4-FFF2-40B4-BE49-F238E27FC236}">
                <a16:creationId xmlns:a16="http://schemas.microsoft.com/office/drawing/2014/main" id="{DCDD7212-18BF-31DA-8A28-E41DEBD4393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5" name="矩形 74">
            <a:hlinkClick r:id="rId38" action="ppaction://hlinksldjump"/>
            <a:extLst>
              <a:ext uri="{FF2B5EF4-FFF2-40B4-BE49-F238E27FC236}">
                <a16:creationId xmlns:a16="http://schemas.microsoft.com/office/drawing/2014/main" id="{3EEA9768-E2EA-116A-E9F0-F1F4A4BAE71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74" name="矩形 73">
            <a:hlinkClick r:id="rId38" action="ppaction://hlinksldjump"/>
            <a:extLst>
              <a:ext uri="{FF2B5EF4-FFF2-40B4-BE49-F238E27FC236}">
                <a16:creationId xmlns:a16="http://schemas.microsoft.com/office/drawing/2014/main" id="{5D76DADF-F930-1EB1-8CD6-65ED3CA26121}"/>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3" name="矩形 72">
            <a:hlinkClick r:id="rId38" action="ppaction://hlinksldjump"/>
            <a:extLst>
              <a:ext uri="{FF2B5EF4-FFF2-40B4-BE49-F238E27FC236}">
                <a16:creationId xmlns:a16="http://schemas.microsoft.com/office/drawing/2014/main" id="{4047A045-6273-CBC8-AB17-7932BA490D16}"/>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72" name="矩形 71">
            <a:hlinkClick r:id="rId39" action="ppaction://hlinksldjump"/>
            <a:extLst>
              <a:ext uri="{FF2B5EF4-FFF2-40B4-BE49-F238E27FC236}">
                <a16:creationId xmlns:a16="http://schemas.microsoft.com/office/drawing/2014/main" id="{8883E573-B1E5-FC5D-2DBF-BE3DDEB9D8D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A99B3226-E25B-C126-0DCA-C290A3A0F230}"/>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E462B6D2-0BC6-DE7B-F787-4B643A7F431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90357D57-87E7-6A5B-2515-1F76B863630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D1C0FFAF-A352-6808-AC56-14DABE754DF8}"/>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5DEE1801-47D9-5046-029C-AD3DE6A2F93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141D00F7-55BD-3BC9-D012-DBFEA5CB0FA1}"/>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118627497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436676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FE8BC414-B1DF-E69B-B5BD-476B4E4CA9A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7EF69AF5-D00B-5977-797B-1C7ED90AC15C}"/>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A5B189F1-899B-28B7-B86D-E69D71C3C591}"/>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D22D4256-EB44-47E0-BF69-94575D3476C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0" name="矩形 89">
            <a:hlinkClick r:id="rId33" action="ppaction://hlinksldjump"/>
            <a:extLst>
              <a:ext uri="{FF2B5EF4-FFF2-40B4-BE49-F238E27FC236}">
                <a16:creationId xmlns:a16="http://schemas.microsoft.com/office/drawing/2014/main" id="{88D53FCA-FA2C-6EDE-8B44-92B9EC039424}"/>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89" name="矩形 88">
            <a:hlinkClick r:id="rId33" action="ppaction://hlinksldjump"/>
            <a:extLst>
              <a:ext uri="{FF2B5EF4-FFF2-40B4-BE49-F238E27FC236}">
                <a16:creationId xmlns:a16="http://schemas.microsoft.com/office/drawing/2014/main" id="{F4D135A6-1D51-2BD4-9EA1-B902392E4D3B}"/>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92961E73-BD64-DE12-1F86-C0742556C3E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87" name="矩形 86">
            <a:hlinkClick r:id="rId34" action="ppaction://hlinksldjump"/>
            <a:extLst>
              <a:ext uri="{FF2B5EF4-FFF2-40B4-BE49-F238E27FC236}">
                <a16:creationId xmlns:a16="http://schemas.microsoft.com/office/drawing/2014/main" id="{EEACD0D9-381A-DA87-5441-A3D72AAD7DB3}"/>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86" name="矩形 85">
            <a:hlinkClick r:id="rId34" action="ppaction://hlinksldjump"/>
            <a:extLst>
              <a:ext uri="{FF2B5EF4-FFF2-40B4-BE49-F238E27FC236}">
                <a16:creationId xmlns:a16="http://schemas.microsoft.com/office/drawing/2014/main" id="{0006453C-28E4-05BA-C78E-82959B2417E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5" name="矩形 84">
            <a:extLst>
              <a:ext uri="{FF2B5EF4-FFF2-40B4-BE49-F238E27FC236}">
                <a16:creationId xmlns:a16="http://schemas.microsoft.com/office/drawing/2014/main" id="{AABF7DFE-CFA7-DE0D-A896-4EE35995AC96}"/>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4" name="矩形 83">
            <a:hlinkClick r:id="rId35" action="ppaction://hlinksldjump"/>
            <a:extLst>
              <a:ext uri="{FF2B5EF4-FFF2-40B4-BE49-F238E27FC236}">
                <a16:creationId xmlns:a16="http://schemas.microsoft.com/office/drawing/2014/main" id="{7A898833-C481-5C9B-FEA8-2603BDE9B776}"/>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83" name="矩形 82">
            <a:hlinkClick r:id="rId35" action="ppaction://hlinksldjump"/>
            <a:extLst>
              <a:ext uri="{FF2B5EF4-FFF2-40B4-BE49-F238E27FC236}">
                <a16:creationId xmlns:a16="http://schemas.microsoft.com/office/drawing/2014/main" id="{E396B0C5-B56D-A3D7-E79F-3DB0A830E9D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82" name="矩形 81">
            <a:hlinkClick r:id="rId35" action="ppaction://hlinksldjump"/>
            <a:extLst>
              <a:ext uri="{FF2B5EF4-FFF2-40B4-BE49-F238E27FC236}">
                <a16:creationId xmlns:a16="http://schemas.microsoft.com/office/drawing/2014/main" id="{4B10C24B-B203-ED74-8D68-4AF08595A5C5}"/>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81" name="矩形 80">
            <a:hlinkClick r:id="rId36" action="ppaction://hlinksldjump"/>
            <a:extLst>
              <a:ext uri="{FF2B5EF4-FFF2-40B4-BE49-F238E27FC236}">
                <a16:creationId xmlns:a16="http://schemas.microsoft.com/office/drawing/2014/main" id="{0E769FF7-80CC-AC00-664C-51F36EE316B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80" name="矩形 79">
            <a:hlinkClick r:id="rId36" action="ppaction://hlinksldjump"/>
            <a:extLst>
              <a:ext uri="{FF2B5EF4-FFF2-40B4-BE49-F238E27FC236}">
                <a16:creationId xmlns:a16="http://schemas.microsoft.com/office/drawing/2014/main" id="{3BEDE119-959A-DA07-4F23-473843A84C5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79" name="矩形 78">
            <a:hlinkClick r:id="rId36" action="ppaction://hlinksldjump"/>
            <a:extLst>
              <a:ext uri="{FF2B5EF4-FFF2-40B4-BE49-F238E27FC236}">
                <a16:creationId xmlns:a16="http://schemas.microsoft.com/office/drawing/2014/main" id="{AA5C7A5B-4C30-FE89-0F9A-25883DCC2A5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8" name="矩形 77">
            <a:hlinkClick r:id="rId37" action="ppaction://hlinksldjump"/>
            <a:extLst>
              <a:ext uri="{FF2B5EF4-FFF2-40B4-BE49-F238E27FC236}">
                <a16:creationId xmlns:a16="http://schemas.microsoft.com/office/drawing/2014/main" id="{B5E07470-FF15-3281-C10C-80E53FCB783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77" name="矩形 76">
            <a:hlinkClick r:id="rId37" action="ppaction://hlinksldjump"/>
            <a:extLst>
              <a:ext uri="{FF2B5EF4-FFF2-40B4-BE49-F238E27FC236}">
                <a16:creationId xmlns:a16="http://schemas.microsoft.com/office/drawing/2014/main" id="{008E088F-3C9D-E5EA-6F31-88B9B453A276}"/>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76" name="矩形 75">
            <a:hlinkClick r:id="rId37" action="ppaction://hlinksldjump"/>
            <a:extLst>
              <a:ext uri="{FF2B5EF4-FFF2-40B4-BE49-F238E27FC236}">
                <a16:creationId xmlns:a16="http://schemas.microsoft.com/office/drawing/2014/main" id="{C821CAF5-33F6-F68B-FF21-12A7511842E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5" name="矩形 74">
            <a:hlinkClick r:id="rId38" action="ppaction://hlinksldjump"/>
            <a:extLst>
              <a:ext uri="{FF2B5EF4-FFF2-40B4-BE49-F238E27FC236}">
                <a16:creationId xmlns:a16="http://schemas.microsoft.com/office/drawing/2014/main" id="{9F88DB03-CEF4-EEEC-BE05-B24C1546945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74" name="矩形 73">
            <a:hlinkClick r:id="rId38" action="ppaction://hlinksldjump"/>
            <a:extLst>
              <a:ext uri="{FF2B5EF4-FFF2-40B4-BE49-F238E27FC236}">
                <a16:creationId xmlns:a16="http://schemas.microsoft.com/office/drawing/2014/main" id="{C101CE74-A454-4821-9ED9-1F25ECB2D601}"/>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3" name="矩形 72">
            <a:hlinkClick r:id="rId38" action="ppaction://hlinksldjump"/>
            <a:extLst>
              <a:ext uri="{FF2B5EF4-FFF2-40B4-BE49-F238E27FC236}">
                <a16:creationId xmlns:a16="http://schemas.microsoft.com/office/drawing/2014/main" id="{935388C2-3448-5156-2919-590AF1F9543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72" name="矩形 71">
            <a:hlinkClick r:id="rId39" action="ppaction://hlinksldjump"/>
            <a:extLst>
              <a:ext uri="{FF2B5EF4-FFF2-40B4-BE49-F238E27FC236}">
                <a16:creationId xmlns:a16="http://schemas.microsoft.com/office/drawing/2014/main" id="{EB9C1F1E-F4BD-DA69-8D29-D24491A326E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156CCE65-F55D-E9F1-EEB6-F1F45D1A046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E72A972E-6935-CDE3-8374-1D885F8CD4D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5907BE60-24F7-1E4D-5EB8-8177980A8F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2ABF2D56-45EA-B8B0-8F61-1171E11A5A1B}"/>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5ED73C85-FB5E-577F-AEE3-6DEE9BB3DD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A1CDDC39-41C8-98E3-DC29-4CF8609265F6}"/>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39132250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4314771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2A93C073-6AEF-442A-7E32-B8B4ED64F6D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351C147F-87B2-562A-9250-C71B10CD3D7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86622EA1-249E-5176-B6E6-A8E4EDC6B30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516F424A-E5FF-A0A0-46D5-71422ECF56D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0" name="矩形 89">
            <a:hlinkClick r:id="rId33" action="ppaction://hlinksldjump"/>
            <a:extLst>
              <a:ext uri="{FF2B5EF4-FFF2-40B4-BE49-F238E27FC236}">
                <a16:creationId xmlns:a16="http://schemas.microsoft.com/office/drawing/2014/main" id="{4B944C96-3D7E-5C00-773F-4B5347DAE746}"/>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89" name="矩形 88">
            <a:hlinkClick r:id="rId33" action="ppaction://hlinksldjump"/>
            <a:extLst>
              <a:ext uri="{FF2B5EF4-FFF2-40B4-BE49-F238E27FC236}">
                <a16:creationId xmlns:a16="http://schemas.microsoft.com/office/drawing/2014/main" id="{3EC9C7EF-DF9A-675A-C911-4C9F687E05E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3A05F598-348D-430B-C697-33B76AD9030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87" name="矩形 86">
            <a:hlinkClick r:id="rId34" action="ppaction://hlinksldjump"/>
            <a:extLst>
              <a:ext uri="{FF2B5EF4-FFF2-40B4-BE49-F238E27FC236}">
                <a16:creationId xmlns:a16="http://schemas.microsoft.com/office/drawing/2014/main" id="{D10F0285-896D-014D-2C3E-82FC103A590C}"/>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86" name="矩形 85">
            <a:hlinkClick r:id="rId34" action="ppaction://hlinksldjump"/>
            <a:extLst>
              <a:ext uri="{FF2B5EF4-FFF2-40B4-BE49-F238E27FC236}">
                <a16:creationId xmlns:a16="http://schemas.microsoft.com/office/drawing/2014/main" id="{FA83AD84-F4F1-AF67-FD45-79B4FC9BA5F1}"/>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5" name="矩形 84">
            <a:hlinkClick r:id="rId35" action="ppaction://hlinksldjump"/>
            <a:extLst>
              <a:ext uri="{FF2B5EF4-FFF2-40B4-BE49-F238E27FC236}">
                <a16:creationId xmlns:a16="http://schemas.microsoft.com/office/drawing/2014/main" id="{52E4BA9D-9A57-D2C1-19C7-74CF14EA759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84" name="矩形 83">
            <a:hlinkClick r:id="rId35" action="ppaction://hlinksldjump"/>
            <a:extLst>
              <a:ext uri="{FF2B5EF4-FFF2-40B4-BE49-F238E27FC236}">
                <a16:creationId xmlns:a16="http://schemas.microsoft.com/office/drawing/2014/main" id="{DA1C13B9-97A2-C8A2-15BC-6FC6CB63C03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83" name="矩形 82">
            <a:hlinkClick r:id="rId35" action="ppaction://hlinksldjump"/>
            <a:extLst>
              <a:ext uri="{FF2B5EF4-FFF2-40B4-BE49-F238E27FC236}">
                <a16:creationId xmlns:a16="http://schemas.microsoft.com/office/drawing/2014/main" id="{DE9615B1-3F8C-53D2-D3BB-1FE3B01E4F54}"/>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2" name="矩形 81">
            <a:hlinkClick r:id="rId36" action="ppaction://hlinksldjump"/>
            <a:extLst>
              <a:ext uri="{FF2B5EF4-FFF2-40B4-BE49-F238E27FC236}">
                <a16:creationId xmlns:a16="http://schemas.microsoft.com/office/drawing/2014/main" id="{23552BE6-C08A-6F36-FB11-E8F637DBC6CA}"/>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81" name="矩形 80">
            <a:hlinkClick r:id="rId36" action="ppaction://hlinksldjump"/>
            <a:extLst>
              <a:ext uri="{FF2B5EF4-FFF2-40B4-BE49-F238E27FC236}">
                <a16:creationId xmlns:a16="http://schemas.microsoft.com/office/drawing/2014/main" id="{D4CC9F2D-9881-9C4A-A128-F0184634B21D}"/>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80" name="矩形 79">
            <a:hlinkClick r:id="rId36" action="ppaction://hlinksldjump"/>
            <a:extLst>
              <a:ext uri="{FF2B5EF4-FFF2-40B4-BE49-F238E27FC236}">
                <a16:creationId xmlns:a16="http://schemas.microsoft.com/office/drawing/2014/main" id="{437029B2-91B1-C89D-6484-93258379579C}"/>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9" name="矩形 78">
            <a:hlinkClick r:id="rId37" action="ppaction://hlinksldjump"/>
            <a:extLst>
              <a:ext uri="{FF2B5EF4-FFF2-40B4-BE49-F238E27FC236}">
                <a16:creationId xmlns:a16="http://schemas.microsoft.com/office/drawing/2014/main" id="{99FA1C68-F6F7-7839-C2BD-59C6992F7CCF}"/>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78" name="矩形 77">
            <a:hlinkClick r:id="rId37" action="ppaction://hlinksldjump"/>
            <a:extLst>
              <a:ext uri="{FF2B5EF4-FFF2-40B4-BE49-F238E27FC236}">
                <a16:creationId xmlns:a16="http://schemas.microsoft.com/office/drawing/2014/main" id="{4255A3B7-7CF5-43EE-1DD2-FB73861EEB3D}"/>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7" name="矩形 76">
            <a:hlinkClick r:id="rId37" action="ppaction://hlinksldjump"/>
            <a:extLst>
              <a:ext uri="{FF2B5EF4-FFF2-40B4-BE49-F238E27FC236}">
                <a16:creationId xmlns:a16="http://schemas.microsoft.com/office/drawing/2014/main" id="{B726706E-5987-4ED0-B745-59D4D37FB67F}"/>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6" name="矩形 75">
            <a:extLst>
              <a:ext uri="{FF2B5EF4-FFF2-40B4-BE49-F238E27FC236}">
                <a16:creationId xmlns:a16="http://schemas.microsoft.com/office/drawing/2014/main" id="{3EC8E668-4EE0-7BDF-A79C-B0386CCA4A1E}"/>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5" name="矩形 74">
            <a:hlinkClick r:id="rId38" action="ppaction://hlinksldjump"/>
            <a:extLst>
              <a:ext uri="{FF2B5EF4-FFF2-40B4-BE49-F238E27FC236}">
                <a16:creationId xmlns:a16="http://schemas.microsoft.com/office/drawing/2014/main" id="{3B140558-4C87-141F-9C23-D094390BD5B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74" name="矩形 73">
            <a:hlinkClick r:id="rId38" action="ppaction://hlinksldjump"/>
            <a:extLst>
              <a:ext uri="{FF2B5EF4-FFF2-40B4-BE49-F238E27FC236}">
                <a16:creationId xmlns:a16="http://schemas.microsoft.com/office/drawing/2014/main" id="{E1A360C2-07C1-76FF-ED70-0DE70D85502D}"/>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73" name="矩形 72">
            <a:hlinkClick r:id="rId38" action="ppaction://hlinksldjump"/>
            <a:extLst>
              <a:ext uri="{FF2B5EF4-FFF2-40B4-BE49-F238E27FC236}">
                <a16:creationId xmlns:a16="http://schemas.microsoft.com/office/drawing/2014/main" id="{471A32E7-12B4-8A68-C562-E1CCB5E3070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545A9AE3-882E-F1B4-73F0-6DBC6EF8172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A2004C53-AE1D-A201-3902-A5E539A003A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89785511-07D4-ADF0-F9EB-D18B336D3F0C}"/>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25E4961D-7386-8F92-7C19-BD27D1D7F0B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5B613B81-C8BB-1973-63EA-7F328EDC95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90645388-1221-072E-8E90-706619CDB3E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DCC5EA31-2C63-9381-68F4-16DB4CC3634C}"/>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547514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8695B2F1-26CA-2741-F078-BE922F9B1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9433"/>
            <a:ext cx="12192000" cy="5039134"/>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217078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4B4F348D-9296-972B-346D-9139A73C0AC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F51B1D7D-8B5B-D0C6-13D2-8F24DFD697E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FC6EF802-A815-EB46-11D4-F8F3A33AA6DD}"/>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CF626668-8F00-8D25-4B70-4BEECA82D18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0" name="矩形 89">
            <a:hlinkClick r:id="rId33" action="ppaction://hlinksldjump"/>
            <a:extLst>
              <a:ext uri="{FF2B5EF4-FFF2-40B4-BE49-F238E27FC236}">
                <a16:creationId xmlns:a16="http://schemas.microsoft.com/office/drawing/2014/main" id="{E5F3790F-6597-0188-F24B-D34205576107}"/>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89" name="矩形 88">
            <a:hlinkClick r:id="rId33" action="ppaction://hlinksldjump"/>
            <a:extLst>
              <a:ext uri="{FF2B5EF4-FFF2-40B4-BE49-F238E27FC236}">
                <a16:creationId xmlns:a16="http://schemas.microsoft.com/office/drawing/2014/main" id="{0DE4303C-C15D-C1BD-407A-9127F1F8F166}"/>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422D760D-1449-8FCC-7732-C562B528CA4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87" name="矩形 86">
            <a:hlinkClick r:id="rId34" action="ppaction://hlinksldjump"/>
            <a:extLst>
              <a:ext uri="{FF2B5EF4-FFF2-40B4-BE49-F238E27FC236}">
                <a16:creationId xmlns:a16="http://schemas.microsoft.com/office/drawing/2014/main" id="{8975692D-C315-3984-5D27-5E5BAEF6066B}"/>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86" name="矩形 85">
            <a:hlinkClick r:id="rId34" action="ppaction://hlinksldjump"/>
            <a:extLst>
              <a:ext uri="{FF2B5EF4-FFF2-40B4-BE49-F238E27FC236}">
                <a16:creationId xmlns:a16="http://schemas.microsoft.com/office/drawing/2014/main" id="{DF39C1C4-5993-1FF6-5059-A58EEC2134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5" name="矩形 84">
            <a:hlinkClick r:id="rId35" action="ppaction://hlinksldjump"/>
            <a:extLst>
              <a:ext uri="{FF2B5EF4-FFF2-40B4-BE49-F238E27FC236}">
                <a16:creationId xmlns:a16="http://schemas.microsoft.com/office/drawing/2014/main" id="{206744C6-0113-F456-9904-E166E5C6292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84" name="矩形 83">
            <a:hlinkClick r:id="rId35" action="ppaction://hlinksldjump"/>
            <a:extLst>
              <a:ext uri="{FF2B5EF4-FFF2-40B4-BE49-F238E27FC236}">
                <a16:creationId xmlns:a16="http://schemas.microsoft.com/office/drawing/2014/main" id="{79CB3212-0274-936C-D511-277A7F73AD13}"/>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83" name="矩形 82">
            <a:hlinkClick r:id="rId35" action="ppaction://hlinksldjump"/>
            <a:extLst>
              <a:ext uri="{FF2B5EF4-FFF2-40B4-BE49-F238E27FC236}">
                <a16:creationId xmlns:a16="http://schemas.microsoft.com/office/drawing/2014/main" id="{AC0E9001-0A9F-2388-090B-B029E97A0A80}"/>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2" name="矩形 81">
            <a:hlinkClick r:id="rId36" action="ppaction://hlinksldjump"/>
            <a:extLst>
              <a:ext uri="{FF2B5EF4-FFF2-40B4-BE49-F238E27FC236}">
                <a16:creationId xmlns:a16="http://schemas.microsoft.com/office/drawing/2014/main" id="{C04ABBA9-EC07-A399-0500-AA06A7BBAC29}"/>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81" name="矩形 80">
            <a:hlinkClick r:id="rId36" action="ppaction://hlinksldjump"/>
            <a:extLst>
              <a:ext uri="{FF2B5EF4-FFF2-40B4-BE49-F238E27FC236}">
                <a16:creationId xmlns:a16="http://schemas.microsoft.com/office/drawing/2014/main" id="{D8D0069D-15BE-D3A0-8150-B95BCB3A21D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80" name="矩形 79">
            <a:hlinkClick r:id="rId36" action="ppaction://hlinksldjump"/>
            <a:extLst>
              <a:ext uri="{FF2B5EF4-FFF2-40B4-BE49-F238E27FC236}">
                <a16:creationId xmlns:a16="http://schemas.microsoft.com/office/drawing/2014/main" id="{47F43C49-37C8-1728-DFA2-C25636DDD05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9" name="矩形 78">
            <a:extLst>
              <a:ext uri="{FF2B5EF4-FFF2-40B4-BE49-F238E27FC236}">
                <a16:creationId xmlns:a16="http://schemas.microsoft.com/office/drawing/2014/main" id="{2B77135D-1480-266A-9509-5EF41FF981B0}"/>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8" name="矩形 77">
            <a:hlinkClick r:id="rId37" action="ppaction://hlinksldjump"/>
            <a:extLst>
              <a:ext uri="{FF2B5EF4-FFF2-40B4-BE49-F238E27FC236}">
                <a16:creationId xmlns:a16="http://schemas.microsoft.com/office/drawing/2014/main" id="{E53C9CA2-1A09-CA90-59E9-1CDDC630C9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77" name="矩形 76">
            <a:hlinkClick r:id="rId37" action="ppaction://hlinksldjump"/>
            <a:extLst>
              <a:ext uri="{FF2B5EF4-FFF2-40B4-BE49-F238E27FC236}">
                <a16:creationId xmlns:a16="http://schemas.microsoft.com/office/drawing/2014/main" id="{A4957EFC-18F7-D9CD-D0AA-649FDE21644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6" name="矩形 75">
            <a:hlinkClick r:id="rId37" action="ppaction://hlinksldjump"/>
            <a:extLst>
              <a:ext uri="{FF2B5EF4-FFF2-40B4-BE49-F238E27FC236}">
                <a16:creationId xmlns:a16="http://schemas.microsoft.com/office/drawing/2014/main" id="{2E3D3E47-4EC7-956E-5221-10532182D83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5" name="矩形 74">
            <a:hlinkClick r:id="rId38" action="ppaction://hlinksldjump"/>
            <a:extLst>
              <a:ext uri="{FF2B5EF4-FFF2-40B4-BE49-F238E27FC236}">
                <a16:creationId xmlns:a16="http://schemas.microsoft.com/office/drawing/2014/main" id="{8B4756F6-19F4-5095-EC29-EE936CB5AA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74" name="矩形 73">
            <a:hlinkClick r:id="rId38" action="ppaction://hlinksldjump"/>
            <a:extLst>
              <a:ext uri="{FF2B5EF4-FFF2-40B4-BE49-F238E27FC236}">
                <a16:creationId xmlns:a16="http://schemas.microsoft.com/office/drawing/2014/main" id="{C6EFAC52-FF9D-CB03-FA21-35E9FF111B75}"/>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73" name="矩形 72">
            <a:hlinkClick r:id="rId38" action="ppaction://hlinksldjump"/>
            <a:extLst>
              <a:ext uri="{FF2B5EF4-FFF2-40B4-BE49-F238E27FC236}">
                <a16:creationId xmlns:a16="http://schemas.microsoft.com/office/drawing/2014/main" id="{FC075C13-5543-05BF-8B46-71DDF20B862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D5C7E839-AABE-4FF4-AB58-0C93F598F85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C00542E9-F789-0400-E520-A0D9545B7564}"/>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9B93EE4E-1745-6C54-EA37-B4D996C1BC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EE2C5438-32C7-D105-41B7-E0F8076CC7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A9565CB0-01A9-0B3A-253D-9BE1EFDAB5E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7704F849-9093-6857-9D93-7C349FE5EE4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90729257-F197-0D0C-78EA-C9DE14D6BAF7}"/>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57925504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1812967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C5A3F68E-F7CF-D7B6-DD5B-B39E5D2A2B9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683C2C60-B71E-1974-D81D-1EBDFCAF912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C4BF9A7C-407C-F4F2-6317-5949FF94AEAB}"/>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829BFF83-24E7-3650-2AF5-D456ECC3425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0" name="矩形 89">
            <a:hlinkClick r:id="rId33" action="ppaction://hlinksldjump"/>
            <a:extLst>
              <a:ext uri="{FF2B5EF4-FFF2-40B4-BE49-F238E27FC236}">
                <a16:creationId xmlns:a16="http://schemas.microsoft.com/office/drawing/2014/main" id="{DFBBAF9D-9ACA-2FC4-FBBE-6294EBB15F81}"/>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89" name="矩形 88">
            <a:hlinkClick r:id="rId33" action="ppaction://hlinksldjump"/>
            <a:extLst>
              <a:ext uri="{FF2B5EF4-FFF2-40B4-BE49-F238E27FC236}">
                <a16:creationId xmlns:a16="http://schemas.microsoft.com/office/drawing/2014/main" id="{AFEB7FCA-EF75-FC9B-9E2A-65A2F2A9E16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CE615148-39AD-F5FB-2D31-4C3C3F225931}"/>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87" name="矩形 86">
            <a:hlinkClick r:id="rId34" action="ppaction://hlinksldjump"/>
            <a:extLst>
              <a:ext uri="{FF2B5EF4-FFF2-40B4-BE49-F238E27FC236}">
                <a16:creationId xmlns:a16="http://schemas.microsoft.com/office/drawing/2014/main" id="{3AE8A9FE-B860-DE26-30BD-19B23A4CA342}"/>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86" name="矩形 85">
            <a:hlinkClick r:id="rId34" action="ppaction://hlinksldjump"/>
            <a:extLst>
              <a:ext uri="{FF2B5EF4-FFF2-40B4-BE49-F238E27FC236}">
                <a16:creationId xmlns:a16="http://schemas.microsoft.com/office/drawing/2014/main" id="{0DE21DDE-94CB-D00A-D5CC-9835744D641A}"/>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5" name="矩形 84">
            <a:hlinkClick r:id="rId35" action="ppaction://hlinksldjump"/>
            <a:extLst>
              <a:ext uri="{FF2B5EF4-FFF2-40B4-BE49-F238E27FC236}">
                <a16:creationId xmlns:a16="http://schemas.microsoft.com/office/drawing/2014/main" id="{70D43E88-EC56-2904-E71F-3225504CB5E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84" name="矩形 83">
            <a:hlinkClick r:id="rId35" action="ppaction://hlinksldjump"/>
            <a:extLst>
              <a:ext uri="{FF2B5EF4-FFF2-40B4-BE49-F238E27FC236}">
                <a16:creationId xmlns:a16="http://schemas.microsoft.com/office/drawing/2014/main" id="{768636F0-336C-59BD-C832-125C8DA9671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83" name="矩形 82">
            <a:hlinkClick r:id="rId35" action="ppaction://hlinksldjump"/>
            <a:extLst>
              <a:ext uri="{FF2B5EF4-FFF2-40B4-BE49-F238E27FC236}">
                <a16:creationId xmlns:a16="http://schemas.microsoft.com/office/drawing/2014/main" id="{C2F5CD97-9984-6210-3281-042B1246FA3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2" name="矩形 81">
            <a:extLst>
              <a:ext uri="{FF2B5EF4-FFF2-40B4-BE49-F238E27FC236}">
                <a16:creationId xmlns:a16="http://schemas.microsoft.com/office/drawing/2014/main" id="{1143ECC4-4AED-E2FC-DBA4-0B01B20056B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1" name="矩形 80">
            <a:hlinkClick r:id="rId36" action="ppaction://hlinksldjump"/>
            <a:extLst>
              <a:ext uri="{FF2B5EF4-FFF2-40B4-BE49-F238E27FC236}">
                <a16:creationId xmlns:a16="http://schemas.microsoft.com/office/drawing/2014/main" id="{F9EA49B1-19E5-6329-3E97-95D20ED4043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80" name="矩形 79">
            <a:hlinkClick r:id="rId36" action="ppaction://hlinksldjump"/>
            <a:extLst>
              <a:ext uri="{FF2B5EF4-FFF2-40B4-BE49-F238E27FC236}">
                <a16:creationId xmlns:a16="http://schemas.microsoft.com/office/drawing/2014/main" id="{AC051379-AEE1-58B4-A0C3-93D179E06D91}"/>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79" name="矩形 78">
            <a:hlinkClick r:id="rId36" action="ppaction://hlinksldjump"/>
            <a:extLst>
              <a:ext uri="{FF2B5EF4-FFF2-40B4-BE49-F238E27FC236}">
                <a16:creationId xmlns:a16="http://schemas.microsoft.com/office/drawing/2014/main" id="{05CE45DA-604A-6FDB-E9C2-93F8D62722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8" name="矩形 77">
            <a:hlinkClick r:id="rId37" action="ppaction://hlinksldjump"/>
            <a:extLst>
              <a:ext uri="{FF2B5EF4-FFF2-40B4-BE49-F238E27FC236}">
                <a16:creationId xmlns:a16="http://schemas.microsoft.com/office/drawing/2014/main" id="{B1697558-BFB1-9A8C-F7EA-DEB32614081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77" name="矩形 76">
            <a:hlinkClick r:id="rId37" action="ppaction://hlinksldjump"/>
            <a:extLst>
              <a:ext uri="{FF2B5EF4-FFF2-40B4-BE49-F238E27FC236}">
                <a16:creationId xmlns:a16="http://schemas.microsoft.com/office/drawing/2014/main" id="{65600CC8-087D-FB68-B6C0-8FA509921F41}"/>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6" name="矩形 75">
            <a:hlinkClick r:id="rId37" action="ppaction://hlinksldjump"/>
            <a:extLst>
              <a:ext uri="{FF2B5EF4-FFF2-40B4-BE49-F238E27FC236}">
                <a16:creationId xmlns:a16="http://schemas.microsoft.com/office/drawing/2014/main" id="{9368D678-5E17-3303-3202-A61DC183161B}"/>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5" name="矩形 74">
            <a:hlinkClick r:id="rId38" action="ppaction://hlinksldjump"/>
            <a:extLst>
              <a:ext uri="{FF2B5EF4-FFF2-40B4-BE49-F238E27FC236}">
                <a16:creationId xmlns:a16="http://schemas.microsoft.com/office/drawing/2014/main" id="{B159DBF8-CCCF-E0BD-0501-88280F2FADF0}"/>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74" name="矩形 73">
            <a:hlinkClick r:id="rId38" action="ppaction://hlinksldjump"/>
            <a:extLst>
              <a:ext uri="{FF2B5EF4-FFF2-40B4-BE49-F238E27FC236}">
                <a16:creationId xmlns:a16="http://schemas.microsoft.com/office/drawing/2014/main" id="{E746D50C-E481-3C85-3FEC-5CEA8909C67C}"/>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73" name="矩形 72">
            <a:hlinkClick r:id="rId38" action="ppaction://hlinksldjump"/>
            <a:extLst>
              <a:ext uri="{FF2B5EF4-FFF2-40B4-BE49-F238E27FC236}">
                <a16:creationId xmlns:a16="http://schemas.microsoft.com/office/drawing/2014/main" id="{A880B8DE-FA7D-7A00-B849-2B3AA1B117C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AA2E666A-EB72-F6E2-FB97-D87369A7253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0D2C6FE5-0C51-F4A7-F4C0-4259A4218C0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42C4F9E1-F06F-FD23-F302-0EC86F2F04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317211B8-1742-69E6-68C0-C1BB549C104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3F663B8D-BD50-4EA8-A5D3-1EAD89D6FDD2}"/>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6B6418BB-496F-175A-923A-0FF7331CB81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13357CA4-AD05-4A3E-B833-139127E79730}"/>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34900732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8049412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88E85D08-F8C4-60B2-B61F-5599E0291A2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69BB4386-B1C0-15A0-9ADE-ACA14FE4268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A48887A7-E8F2-A964-03A9-31AC4BDA7BE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C46412F7-8523-5B4C-2B92-4B4A90B2517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0" name="矩形 89">
            <a:hlinkClick r:id="rId33" action="ppaction://hlinksldjump"/>
            <a:extLst>
              <a:ext uri="{FF2B5EF4-FFF2-40B4-BE49-F238E27FC236}">
                <a16:creationId xmlns:a16="http://schemas.microsoft.com/office/drawing/2014/main" id="{5E596996-2D0C-5DCD-78C6-AA4B5C37158A}"/>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89" name="矩形 88">
            <a:hlinkClick r:id="rId33" action="ppaction://hlinksldjump"/>
            <a:extLst>
              <a:ext uri="{FF2B5EF4-FFF2-40B4-BE49-F238E27FC236}">
                <a16:creationId xmlns:a16="http://schemas.microsoft.com/office/drawing/2014/main" id="{325B885D-203F-6F14-C2FD-89AF92F886B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93760908-711B-113F-8697-761367F9A8F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87" name="矩形 86">
            <a:hlinkClick r:id="rId34" action="ppaction://hlinksldjump"/>
            <a:extLst>
              <a:ext uri="{FF2B5EF4-FFF2-40B4-BE49-F238E27FC236}">
                <a16:creationId xmlns:a16="http://schemas.microsoft.com/office/drawing/2014/main" id="{9641FCA3-3C88-BC33-8D2C-89C1ABF70C9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86" name="矩形 85">
            <a:hlinkClick r:id="rId34" action="ppaction://hlinksldjump"/>
            <a:extLst>
              <a:ext uri="{FF2B5EF4-FFF2-40B4-BE49-F238E27FC236}">
                <a16:creationId xmlns:a16="http://schemas.microsoft.com/office/drawing/2014/main" id="{1F4ED55B-B87C-0C09-66C2-18E1C1733375}"/>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5" name="矩形 84">
            <a:extLst>
              <a:ext uri="{FF2B5EF4-FFF2-40B4-BE49-F238E27FC236}">
                <a16:creationId xmlns:a16="http://schemas.microsoft.com/office/drawing/2014/main" id="{E55CCE13-5B0B-52C3-67F1-A8693C10AD1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4" name="矩形 83">
            <a:hlinkClick r:id="rId35" action="ppaction://hlinksldjump"/>
            <a:extLst>
              <a:ext uri="{FF2B5EF4-FFF2-40B4-BE49-F238E27FC236}">
                <a16:creationId xmlns:a16="http://schemas.microsoft.com/office/drawing/2014/main" id="{D0A962C1-62BA-237E-BD2F-46F436356CD1}"/>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83" name="矩形 82">
            <a:hlinkClick r:id="rId35" action="ppaction://hlinksldjump"/>
            <a:extLst>
              <a:ext uri="{FF2B5EF4-FFF2-40B4-BE49-F238E27FC236}">
                <a16:creationId xmlns:a16="http://schemas.microsoft.com/office/drawing/2014/main" id="{B8C4D98B-2203-3EF8-0496-AD764F23053A}"/>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82" name="矩形 81">
            <a:hlinkClick r:id="rId35" action="ppaction://hlinksldjump"/>
            <a:extLst>
              <a:ext uri="{FF2B5EF4-FFF2-40B4-BE49-F238E27FC236}">
                <a16:creationId xmlns:a16="http://schemas.microsoft.com/office/drawing/2014/main" id="{A27B62A1-91FE-488B-8D54-56D844253A69}"/>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1" name="矩形 80">
            <a:hlinkClick r:id="rId36" action="ppaction://hlinksldjump"/>
            <a:extLst>
              <a:ext uri="{FF2B5EF4-FFF2-40B4-BE49-F238E27FC236}">
                <a16:creationId xmlns:a16="http://schemas.microsoft.com/office/drawing/2014/main" id="{943C3CC7-A26A-C65D-AD1C-C7F03E666FD3}"/>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80" name="矩形 79">
            <a:hlinkClick r:id="rId36" action="ppaction://hlinksldjump"/>
            <a:extLst>
              <a:ext uri="{FF2B5EF4-FFF2-40B4-BE49-F238E27FC236}">
                <a16:creationId xmlns:a16="http://schemas.microsoft.com/office/drawing/2014/main" id="{94248E01-E719-3167-86D8-72141F484FBA}"/>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79" name="矩形 78">
            <a:hlinkClick r:id="rId36" action="ppaction://hlinksldjump"/>
            <a:extLst>
              <a:ext uri="{FF2B5EF4-FFF2-40B4-BE49-F238E27FC236}">
                <a16:creationId xmlns:a16="http://schemas.microsoft.com/office/drawing/2014/main" id="{4B0FEAD2-82EB-9F8B-98E8-A01C5FB657FC}"/>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8" name="矩形 77">
            <a:hlinkClick r:id="rId37" action="ppaction://hlinksldjump"/>
            <a:extLst>
              <a:ext uri="{FF2B5EF4-FFF2-40B4-BE49-F238E27FC236}">
                <a16:creationId xmlns:a16="http://schemas.microsoft.com/office/drawing/2014/main" id="{5699C163-6694-CB71-7827-1442B0035CA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77" name="矩形 76">
            <a:hlinkClick r:id="rId37" action="ppaction://hlinksldjump"/>
            <a:extLst>
              <a:ext uri="{FF2B5EF4-FFF2-40B4-BE49-F238E27FC236}">
                <a16:creationId xmlns:a16="http://schemas.microsoft.com/office/drawing/2014/main" id="{C97D850B-2C4E-35D6-FDDE-AD8F237111A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6" name="矩形 75">
            <a:hlinkClick r:id="rId37" action="ppaction://hlinksldjump"/>
            <a:extLst>
              <a:ext uri="{FF2B5EF4-FFF2-40B4-BE49-F238E27FC236}">
                <a16:creationId xmlns:a16="http://schemas.microsoft.com/office/drawing/2014/main" id="{9F6BE4ED-584A-CE98-5F06-072673589BA2}"/>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5" name="矩形 74">
            <a:hlinkClick r:id="rId38" action="ppaction://hlinksldjump"/>
            <a:extLst>
              <a:ext uri="{FF2B5EF4-FFF2-40B4-BE49-F238E27FC236}">
                <a16:creationId xmlns:a16="http://schemas.microsoft.com/office/drawing/2014/main" id="{FDD7074A-20C9-962D-642E-2E6DBF92C6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74" name="矩形 73">
            <a:hlinkClick r:id="rId38" action="ppaction://hlinksldjump"/>
            <a:extLst>
              <a:ext uri="{FF2B5EF4-FFF2-40B4-BE49-F238E27FC236}">
                <a16:creationId xmlns:a16="http://schemas.microsoft.com/office/drawing/2014/main" id="{CC12A1C2-EDF3-519C-268B-061902ADD96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73" name="矩形 72">
            <a:hlinkClick r:id="rId38" action="ppaction://hlinksldjump"/>
            <a:extLst>
              <a:ext uri="{FF2B5EF4-FFF2-40B4-BE49-F238E27FC236}">
                <a16:creationId xmlns:a16="http://schemas.microsoft.com/office/drawing/2014/main" id="{E34C96A9-1336-59D3-BD14-0A5FBC6AFF1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D6609A8C-DD6B-77BC-2427-D9B28BB03D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1397F9D2-957E-FDF0-6C74-B25F1CF8BAB9}"/>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EED8E7B0-BF93-EC84-8B2F-1F787840621C}"/>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F40B2414-F0BE-29FA-B6C1-FCBFC3B423F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34431C38-C388-A6F9-90D0-E1CDE3BF4AD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B29ACAC3-00B1-527C-B821-C53021F0E1A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9EF43CF7-6E92-E420-D69A-6EB4988D0E4D}"/>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285618798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886973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8666D1E9-BB86-CA5F-EF34-33DC142164D9}"/>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5C8D502B-E854-BC96-F154-921EA9F03C4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C95C214B-C2CD-0DEC-9B35-DFC05053B5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9E33A69F-23B1-F541-A0CD-62DCA866BDE0}"/>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0" name="矩形 89">
            <a:hlinkClick r:id="rId33" action="ppaction://hlinksldjump"/>
            <a:extLst>
              <a:ext uri="{FF2B5EF4-FFF2-40B4-BE49-F238E27FC236}">
                <a16:creationId xmlns:a16="http://schemas.microsoft.com/office/drawing/2014/main" id="{FA6E8C75-E43D-4389-6961-6C03782535E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89" name="矩形 88">
            <a:hlinkClick r:id="rId33" action="ppaction://hlinksldjump"/>
            <a:extLst>
              <a:ext uri="{FF2B5EF4-FFF2-40B4-BE49-F238E27FC236}">
                <a16:creationId xmlns:a16="http://schemas.microsoft.com/office/drawing/2014/main" id="{C1CFF0C7-2139-39C5-8F09-B5D50D7DE9F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extLst>
              <a:ext uri="{FF2B5EF4-FFF2-40B4-BE49-F238E27FC236}">
                <a16:creationId xmlns:a16="http://schemas.microsoft.com/office/drawing/2014/main" id="{39FEA463-9093-958F-302B-9ABC4836C888}"/>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7" name="矩形 86">
            <a:hlinkClick r:id="rId34" action="ppaction://hlinksldjump"/>
            <a:extLst>
              <a:ext uri="{FF2B5EF4-FFF2-40B4-BE49-F238E27FC236}">
                <a16:creationId xmlns:a16="http://schemas.microsoft.com/office/drawing/2014/main" id="{7CC6BC0E-DC69-6B74-FFF9-05BA24722DB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86" name="矩形 85">
            <a:hlinkClick r:id="rId34" action="ppaction://hlinksldjump"/>
            <a:extLst>
              <a:ext uri="{FF2B5EF4-FFF2-40B4-BE49-F238E27FC236}">
                <a16:creationId xmlns:a16="http://schemas.microsoft.com/office/drawing/2014/main" id="{BF397B35-B4F4-D447-598B-6623649DDE9D}"/>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85" name="矩形 84">
            <a:hlinkClick r:id="rId34" action="ppaction://hlinksldjump"/>
            <a:extLst>
              <a:ext uri="{FF2B5EF4-FFF2-40B4-BE49-F238E27FC236}">
                <a16:creationId xmlns:a16="http://schemas.microsoft.com/office/drawing/2014/main" id="{BAE92618-614F-E7E0-8270-EBB9F5D2766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84" name="矩形 83">
            <a:hlinkClick r:id="rId35" action="ppaction://hlinksldjump"/>
            <a:extLst>
              <a:ext uri="{FF2B5EF4-FFF2-40B4-BE49-F238E27FC236}">
                <a16:creationId xmlns:a16="http://schemas.microsoft.com/office/drawing/2014/main" id="{6291BD2D-793D-334A-ADC8-5BDB21310479}"/>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83" name="矩形 82">
            <a:hlinkClick r:id="rId35" action="ppaction://hlinksldjump"/>
            <a:extLst>
              <a:ext uri="{FF2B5EF4-FFF2-40B4-BE49-F238E27FC236}">
                <a16:creationId xmlns:a16="http://schemas.microsoft.com/office/drawing/2014/main" id="{89CE68F1-A0C4-7408-D37F-D21DB4D9A3A3}"/>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82" name="矩形 81">
            <a:hlinkClick r:id="rId35" action="ppaction://hlinksldjump"/>
            <a:extLst>
              <a:ext uri="{FF2B5EF4-FFF2-40B4-BE49-F238E27FC236}">
                <a16:creationId xmlns:a16="http://schemas.microsoft.com/office/drawing/2014/main" id="{08DB7B82-A58D-FE11-58F8-5F30ADF49152}"/>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81" name="矩形 80">
            <a:hlinkClick r:id="rId36" action="ppaction://hlinksldjump"/>
            <a:extLst>
              <a:ext uri="{FF2B5EF4-FFF2-40B4-BE49-F238E27FC236}">
                <a16:creationId xmlns:a16="http://schemas.microsoft.com/office/drawing/2014/main" id="{9933060E-B5F9-E1C3-58D4-4FC2B45A2E2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80" name="矩形 79">
            <a:hlinkClick r:id="rId36" action="ppaction://hlinksldjump"/>
            <a:extLst>
              <a:ext uri="{FF2B5EF4-FFF2-40B4-BE49-F238E27FC236}">
                <a16:creationId xmlns:a16="http://schemas.microsoft.com/office/drawing/2014/main" id="{34A11A05-E7E4-F1E2-BF9D-55EC7107F5E4}"/>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79" name="矩形 78">
            <a:hlinkClick r:id="rId36" action="ppaction://hlinksldjump"/>
            <a:extLst>
              <a:ext uri="{FF2B5EF4-FFF2-40B4-BE49-F238E27FC236}">
                <a16:creationId xmlns:a16="http://schemas.microsoft.com/office/drawing/2014/main" id="{59D1EDAA-D74E-4415-1EFE-95C3A65B533F}"/>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8" name="矩形 77">
            <a:hlinkClick r:id="rId37" action="ppaction://hlinksldjump"/>
            <a:extLst>
              <a:ext uri="{FF2B5EF4-FFF2-40B4-BE49-F238E27FC236}">
                <a16:creationId xmlns:a16="http://schemas.microsoft.com/office/drawing/2014/main" id="{619E1823-787F-B14A-C594-7AE67B8597C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77" name="矩形 76">
            <a:hlinkClick r:id="rId37" action="ppaction://hlinksldjump"/>
            <a:extLst>
              <a:ext uri="{FF2B5EF4-FFF2-40B4-BE49-F238E27FC236}">
                <a16:creationId xmlns:a16="http://schemas.microsoft.com/office/drawing/2014/main" id="{953A198C-27F6-17D2-7914-98B58E6A3317}"/>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6" name="矩形 75">
            <a:hlinkClick r:id="rId37" action="ppaction://hlinksldjump"/>
            <a:extLst>
              <a:ext uri="{FF2B5EF4-FFF2-40B4-BE49-F238E27FC236}">
                <a16:creationId xmlns:a16="http://schemas.microsoft.com/office/drawing/2014/main" id="{17AF870D-B759-3487-DBAD-DA3E300D788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5" name="矩形 74">
            <a:hlinkClick r:id="rId38" action="ppaction://hlinksldjump"/>
            <a:extLst>
              <a:ext uri="{FF2B5EF4-FFF2-40B4-BE49-F238E27FC236}">
                <a16:creationId xmlns:a16="http://schemas.microsoft.com/office/drawing/2014/main" id="{064A1452-360D-C96F-02E0-83490AC751C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74" name="矩形 73">
            <a:hlinkClick r:id="rId38" action="ppaction://hlinksldjump"/>
            <a:extLst>
              <a:ext uri="{FF2B5EF4-FFF2-40B4-BE49-F238E27FC236}">
                <a16:creationId xmlns:a16="http://schemas.microsoft.com/office/drawing/2014/main" id="{1DF9CC5C-C0EF-5DBD-5F26-4B6BACCEA68C}"/>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73" name="矩形 72">
            <a:hlinkClick r:id="rId38" action="ppaction://hlinksldjump"/>
            <a:extLst>
              <a:ext uri="{FF2B5EF4-FFF2-40B4-BE49-F238E27FC236}">
                <a16:creationId xmlns:a16="http://schemas.microsoft.com/office/drawing/2014/main" id="{63119A11-E407-4AAE-05DA-DD647E68CD6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A825DA60-A9AF-176C-BD14-4CF40167E5F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4B404340-73B0-03E6-07D0-22BEF4E87F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C5ED257C-11EC-A0DA-F224-EC8E354478C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6252DF5E-1EEB-CE88-367D-C4767699F78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2FE6BA28-E096-D86E-FF9D-C5B49ECEDBDC}"/>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FF055851-D384-1BA1-748E-5F52EE8EB26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8EA18576-37DC-C04F-20B4-2AC6E39C92D5}"/>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4851378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0231839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2AF41A8C-0F32-852E-411B-9D12B90FD3A9}"/>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ACA82E13-C9C7-40FA-54A8-B4EAEE02315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E5F6E654-8762-65CE-F83F-D9EBBAD9B4C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0F6DC452-9E43-2A5D-85C0-1840CF98920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0" name="矩形 89">
            <a:hlinkClick r:id="rId33" action="ppaction://hlinksldjump"/>
            <a:extLst>
              <a:ext uri="{FF2B5EF4-FFF2-40B4-BE49-F238E27FC236}">
                <a16:creationId xmlns:a16="http://schemas.microsoft.com/office/drawing/2014/main" id="{94926F8F-D8EA-D822-EA0D-D2B205B53B7C}"/>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89" name="矩形 88">
            <a:hlinkClick r:id="rId33" action="ppaction://hlinksldjump"/>
            <a:extLst>
              <a:ext uri="{FF2B5EF4-FFF2-40B4-BE49-F238E27FC236}">
                <a16:creationId xmlns:a16="http://schemas.microsoft.com/office/drawing/2014/main" id="{753F72C3-569D-09EB-8EE6-837D8A2B0A16}"/>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88" name="矩形 87">
            <a:hlinkClick r:id="rId34" action="ppaction://hlinksldjump"/>
            <a:extLst>
              <a:ext uri="{FF2B5EF4-FFF2-40B4-BE49-F238E27FC236}">
                <a16:creationId xmlns:a16="http://schemas.microsoft.com/office/drawing/2014/main" id="{BDE69437-AC82-4DB0-D37B-98B2042C47DA}"/>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87" name="矩形 86">
            <a:hlinkClick r:id="rId34" action="ppaction://hlinksldjump"/>
            <a:extLst>
              <a:ext uri="{FF2B5EF4-FFF2-40B4-BE49-F238E27FC236}">
                <a16:creationId xmlns:a16="http://schemas.microsoft.com/office/drawing/2014/main" id="{ECC7BFE2-AC9E-AB9E-41B7-74E2B693FF9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86" name="矩形 85">
            <a:hlinkClick r:id="rId34" action="ppaction://hlinksldjump"/>
            <a:extLst>
              <a:ext uri="{FF2B5EF4-FFF2-40B4-BE49-F238E27FC236}">
                <a16:creationId xmlns:a16="http://schemas.microsoft.com/office/drawing/2014/main" id="{14B6E8A8-1FA4-6E4F-85CE-7C2612A700F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85" name="矩形 84">
            <a:hlinkClick r:id="rId35" action="ppaction://hlinksldjump"/>
            <a:extLst>
              <a:ext uri="{FF2B5EF4-FFF2-40B4-BE49-F238E27FC236}">
                <a16:creationId xmlns:a16="http://schemas.microsoft.com/office/drawing/2014/main" id="{2BBC798D-673E-89CD-31CC-8DEA58D6E2A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84" name="矩形 83">
            <a:hlinkClick r:id="rId35" action="ppaction://hlinksldjump"/>
            <a:extLst>
              <a:ext uri="{FF2B5EF4-FFF2-40B4-BE49-F238E27FC236}">
                <a16:creationId xmlns:a16="http://schemas.microsoft.com/office/drawing/2014/main" id="{9DC50FB7-E902-BA51-5094-1C98F3EAC16F}"/>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83" name="矩形 82">
            <a:hlinkClick r:id="rId35" action="ppaction://hlinksldjump"/>
            <a:extLst>
              <a:ext uri="{FF2B5EF4-FFF2-40B4-BE49-F238E27FC236}">
                <a16:creationId xmlns:a16="http://schemas.microsoft.com/office/drawing/2014/main" id="{6725D9FE-3720-539E-5F02-48C933427174}"/>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82" name="矩形 81">
            <a:hlinkClick r:id="rId36" action="ppaction://hlinksldjump"/>
            <a:extLst>
              <a:ext uri="{FF2B5EF4-FFF2-40B4-BE49-F238E27FC236}">
                <a16:creationId xmlns:a16="http://schemas.microsoft.com/office/drawing/2014/main" id="{EFF64345-2AFD-A354-CE91-62BC49C750F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81" name="矩形 80">
            <a:hlinkClick r:id="rId36" action="ppaction://hlinksldjump"/>
            <a:extLst>
              <a:ext uri="{FF2B5EF4-FFF2-40B4-BE49-F238E27FC236}">
                <a16:creationId xmlns:a16="http://schemas.microsoft.com/office/drawing/2014/main" id="{B2D8D4A3-6510-1349-AC09-4D5FD10F44A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80" name="矩形 79">
            <a:hlinkClick r:id="rId36" action="ppaction://hlinksldjump"/>
            <a:extLst>
              <a:ext uri="{FF2B5EF4-FFF2-40B4-BE49-F238E27FC236}">
                <a16:creationId xmlns:a16="http://schemas.microsoft.com/office/drawing/2014/main" id="{B59FDA08-B85A-A535-13E0-B32289357E2A}"/>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79" name="矩形 78">
            <a:extLst>
              <a:ext uri="{FF2B5EF4-FFF2-40B4-BE49-F238E27FC236}">
                <a16:creationId xmlns:a16="http://schemas.microsoft.com/office/drawing/2014/main" id="{9BB47900-953E-81AB-CF5D-70A25C33E332}"/>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8" name="矩形 77">
            <a:hlinkClick r:id="rId37" action="ppaction://hlinksldjump"/>
            <a:extLst>
              <a:ext uri="{FF2B5EF4-FFF2-40B4-BE49-F238E27FC236}">
                <a16:creationId xmlns:a16="http://schemas.microsoft.com/office/drawing/2014/main" id="{0AEAD32F-06AF-BE64-C264-7676B432CF7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77" name="矩形 76">
            <a:hlinkClick r:id="rId37" action="ppaction://hlinksldjump"/>
            <a:extLst>
              <a:ext uri="{FF2B5EF4-FFF2-40B4-BE49-F238E27FC236}">
                <a16:creationId xmlns:a16="http://schemas.microsoft.com/office/drawing/2014/main" id="{BCC36876-7D47-E2B5-8EBC-363A3F06D945}"/>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76" name="矩形 75">
            <a:hlinkClick r:id="rId37" action="ppaction://hlinksldjump"/>
            <a:extLst>
              <a:ext uri="{FF2B5EF4-FFF2-40B4-BE49-F238E27FC236}">
                <a16:creationId xmlns:a16="http://schemas.microsoft.com/office/drawing/2014/main" id="{D6FA4D7E-EA2B-194D-0184-31D3EECC489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5" name="矩形 74">
            <a:hlinkClick r:id="rId38" action="ppaction://hlinksldjump"/>
            <a:extLst>
              <a:ext uri="{FF2B5EF4-FFF2-40B4-BE49-F238E27FC236}">
                <a16:creationId xmlns:a16="http://schemas.microsoft.com/office/drawing/2014/main" id="{8DF4E130-3642-46FD-B261-556E211887F0}"/>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74" name="矩形 73">
            <a:hlinkClick r:id="rId38" action="ppaction://hlinksldjump"/>
            <a:extLst>
              <a:ext uri="{FF2B5EF4-FFF2-40B4-BE49-F238E27FC236}">
                <a16:creationId xmlns:a16="http://schemas.microsoft.com/office/drawing/2014/main" id="{8DFE778F-9A00-34EC-DD71-8BE220E8209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73" name="矩形 72">
            <a:hlinkClick r:id="rId38" action="ppaction://hlinksldjump"/>
            <a:extLst>
              <a:ext uri="{FF2B5EF4-FFF2-40B4-BE49-F238E27FC236}">
                <a16:creationId xmlns:a16="http://schemas.microsoft.com/office/drawing/2014/main" id="{6CE7D67C-9DAB-5F5B-EA19-C834185F9CA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AC42CE05-9A6C-B48B-0452-2BAC357C326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BB1EA831-53D2-D90F-78D7-2E5363789E3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E34C5846-8D45-089F-DB29-F97D09B6DAD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C992BB0F-E383-75D8-2D44-B49E0E5879B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A7EBCE33-CBD2-F856-4C4C-F0985DDBED3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F47772DD-CCB3-86E2-2660-5AB2ABBB2DE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27234B62-D39D-8458-C7C1-58A062E5ABC1}"/>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308532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C59D39D-48A6-EC16-0435-1547A708C377}"/>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948AC65C-3558-806B-E375-74000943C697}"/>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7409BCD-F904-99BA-7DB7-F544E2C4017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17E3FA86-8947-305D-4F23-88BE1827BC33}"/>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18" action="ppaction://hlinksldjump"/>
            <a:extLst>
              <a:ext uri="{FF2B5EF4-FFF2-40B4-BE49-F238E27FC236}">
                <a16:creationId xmlns:a16="http://schemas.microsoft.com/office/drawing/2014/main" id="{23B2B8AD-5A2B-0166-BE8B-68AA4ABAD114}"/>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FB579A6A-8813-7D5E-AD1B-1405038B575D}"/>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6ED5AFA7-5C6D-C365-78BD-CEFA7E8BEC2F}"/>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10" name="矩形 9">
            <a:hlinkClick r:id="rId19" action="ppaction://hlinksldjump"/>
            <a:extLst>
              <a:ext uri="{FF2B5EF4-FFF2-40B4-BE49-F238E27FC236}">
                <a16:creationId xmlns:a16="http://schemas.microsoft.com/office/drawing/2014/main" id="{FE848CBD-A298-1174-8813-9AB42E8C66C7}"/>
              </a:ext>
            </a:extLst>
          </p:cNvPr>
          <p:cNvSpPr/>
          <p:nvPr>
            <p:custDataLst>
              <p:tags r:id="rId9"/>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19" action="ppaction://hlinksldjump"/>
            <a:extLst>
              <a:ext uri="{FF2B5EF4-FFF2-40B4-BE49-F238E27FC236}">
                <a16:creationId xmlns:a16="http://schemas.microsoft.com/office/drawing/2014/main" id="{5675CF2F-9097-384C-F930-69E6E4D4F163}"/>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C6B35862-1E4A-CA9A-8BAD-AFB4A090BF67}"/>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390D9BF1-C214-42ED-F305-64E1824B0A97}"/>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D64B0FA4-86C8-8660-75F2-FFFB72E37E7C}"/>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1B4CD81-084B-09B1-4B6C-2CD6115A38E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B551EF7-89F5-7E3D-D76F-B21D8E640B55}"/>
              </a:ext>
            </a:extLst>
          </p:cNvPr>
          <p:cNvSpPr>
            <a:spLocks noGrp="1"/>
          </p:cNvSpPr>
          <p:nvPr>
            <p:ph type="title"/>
            <p:custDataLst>
              <p:tags r:id="rId15"/>
            </p:custDataLst>
          </p:nvPr>
        </p:nvSpPr>
        <p:spPr/>
        <p:txBody>
          <a:bodyPr/>
          <a:lstStyle/>
          <a:p>
            <a:r>
              <a:rPr lang="en-US"/>
              <a:t>Types of Simulators</a:t>
            </a:r>
          </a:p>
        </p:txBody>
      </p:sp>
    </p:spTree>
    <p:custDataLst>
      <p:tags r:id="rId1"/>
    </p:custDataLst>
    <p:extLst>
      <p:ext uri="{BB962C8B-B14F-4D97-AF65-F5344CB8AC3E}">
        <p14:creationId xmlns:p14="http://schemas.microsoft.com/office/powerpoint/2010/main" val="64817474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171611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E7AEA786-1C33-2A58-F0E4-9F27585BEAC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E0C26FBE-3AC8-14DB-F30F-A76E3F95C000}"/>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E5BC6884-F182-F9DF-E2C3-95DBF6684CB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C0B1BFEB-05DD-6318-7E83-3B2CC3E0818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0" name="矩形 89">
            <a:hlinkClick r:id="rId33" action="ppaction://hlinksldjump"/>
            <a:extLst>
              <a:ext uri="{FF2B5EF4-FFF2-40B4-BE49-F238E27FC236}">
                <a16:creationId xmlns:a16="http://schemas.microsoft.com/office/drawing/2014/main" id="{F9734402-2FDB-43C0-3900-033DC5EC2DF3}"/>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89" name="矩形 88">
            <a:hlinkClick r:id="rId33" action="ppaction://hlinksldjump"/>
            <a:extLst>
              <a:ext uri="{FF2B5EF4-FFF2-40B4-BE49-F238E27FC236}">
                <a16:creationId xmlns:a16="http://schemas.microsoft.com/office/drawing/2014/main" id="{E693906F-8445-D5C4-7E49-D313C270F30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88" name="矩形 87">
            <a:hlinkClick r:id="rId34" action="ppaction://hlinksldjump"/>
            <a:extLst>
              <a:ext uri="{FF2B5EF4-FFF2-40B4-BE49-F238E27FC236}">
                <a16:creationId xmlns:a16="http://schemas.microsoft.com/office/drawing/2014/main" id="{6AE521ED-13B3-0FE3-5F55-BCFF8F978145}"/>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87" name="矩形 86">
            <a:hlinkClick r:id="rId34" action="ppaction://hlinksldjump"/>
            <a:extLst>
              <a:ext uri="{FF2B5EF4-FFF2-40B4-BE49-F238E27FC236}">
                <a16:creationId xmlns:a16="http://schemas.microsoft.com/office/drawing/2014/main" id="{51D1AF60-31B0-9B2A-4742-F63CC0A82196}"/>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86" name="矩形 85">
            <a:hlinkClick r:id="rId34" action="ppaction://hlinksldjump"/>
            <a:extLst>
              <a:ext uri="{FF2B5EF4-FFF2-40B4-BE49-F238E27FC236}">
                <a16:creationId xmlns:a16="http://schemas.microsoft.com/office/drawing/2014/main" id="{B45288D6-9B9F-0AAE-82AF-F3EB872BB34A}"/>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85" name="矩形 84">
            <a:hlinkClick r:id="rId35" action="ppaction://hlinksldjump"/>
            <a:extLst>
              <a:ext uri="{FF2B5EF4-FFF2-40B4-BE49-F238E27FC236}">
                <a16:creationId xmlns:a16="http://schemas.microsoft.com/office/drawing/2014/main" id="{6DC613CA-C6E1-05E6-37AC-8E6A82AF073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84" name="矩形 83">
            <a:hlinkClick r:id="rId35" action="ppaction://hlinksldjump"/>
            <a:extLst>
              <a:ext uri="{FF2B5EF4-FFF2-40B4-BE49-F238E27FC236}">
                <a16:creationId xmlns:a16="http://schemas.microsoft.com/office/drawing/2014/main" id="{543F1A5C-E09B-F1E1-1F1E-2FB4882E1C8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83" name="矩形 82">
            <a:hlinkClick r:id="rId35" action="ppaction://hlinksldjump"/>
            <a:extLst>
              <a:ext uri="{FF2B5EF4-FFF2-40B4-BE49-F238E27FC236}">
                <a16:creationId xmlns:a16="http://schemas.microsoft.com/office/drawing/2014/main" id="{1AACBDFD-263D-7675-D99D-21ACA2719A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82" name="矩形 81">
            <a:extLst>
              <a:ext uri="{FF2B5EF4-FFF2-40B4-BE49-F238E27FC236}">
                <a16:creationId xmlns:a16="http://schemas.microsoft.com/office/drawing/2014/main" id="{DB0EEE21-E15D-F88A-9D2A-9401AE05E555}"/>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1" name="矩形 80">
            <a:hlinkClick r:id="rId36" action="ppaction://hlinksldjump"/>
            <a:extLst>
              <a:ext uri="{FF2B5EF4-FFF2-40B4-BE49-F238E27FC236}">
                <a16:creationId xmlns:a16="http://schemas.microsoft.com/office/drawing/2014/main" id="{0B592DB4-875C-CB31-F199-1D6BDF52492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80" name="矩形 79">
            <a:hlinkClick r:id="rId36" action="ppaction://hlinksldjump"/>
            <a:extLst>
              <a:ext uri="{FF2B5EF4-FFF2-40B4-BE49-F238E27FC236}">
                <a16:creationId xmlns:a16="http://schemas.microsoft.com/office/drawing/2014/main" id="{E451A592-3531-E822-C978-934FD949EBCB}"/>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9" name="矩形 78">
            <a:hlinkClick r:id="rId36" action="ppaction://hlinksldjump"/>
            <a:extLst>
              <a:ext uri="{FF2B5EF4-FFF2-40B4-BE49-F238E27FC236}">
                <a16:creationId xmlns:a16="http://schemas.microsoft.com/office/drawing/2014/main" id="{7BC7B394-40F6-C906-83BD-60B24D7894D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78" name="矩形 77">
            <a:hlinkClick r:id="rId37" action="ppaction://hlinksldjump"/>
            <a:extLst>
              <a:ext uri="{FF2B5EF4-FFF2-40B4-BE49-F238E27FC236}">
                <a16:creationId xmlns:a16="http://schemas.microsoft.com/office/drawing/2014/main" id="{B572B464-AB4F-6901-AEEA-C03FB590174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77" name="矩形 76">
            <a:hlinkClick r:id="rId37" action="ppaction://hlinksldjump"/>
            <a:extLst>
              <a:ext uri="{FF2B5EF4-FFF2-40B4-BE49-F238E27FC236}">
                <a16:creationId xmlns:a16="http://schemas.microsoft.com/office/drawing/2014/main" id="{A725741D-1CB9-C2E6-389C-61513D7865D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76" name="矩形 75">
            <a:hlinkClick r:id="rId37" action="ppaction://hlinksldjump"/>
            <a:extLst>
              <a:ext uri="{FF2B5EF4-FFF2-40B4-BE49-F238E27FC236}">
                <a16:creationId xmlns:a16="http://schemas.microsoft.com/office/drawing/2014/main" id="{7EC40A00-F5D9-BC75-4107-A91A4CD3B223}"/>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5" name="矩形 74">
            <a:hlinkClick r:id="rId38" action="ppaction://hlinksldjump"/>
            <a:extLst>
              <a:ext uri="{FF2B5EF4-FFF2-40B4-BE49-F238E27FC236}">
                <a16:creationId xmlns:a16="http://schemas.microsoft.com/office/drawing/2014/main" id="{B9A06420-6D14-D6A7-5797-524D06FFA9F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74" name="矩形 73">
            <a:hlinkClick r:id="rId38" action="ppaction://hlinksldjump"/>
            <a:extLst>
              <a:ext uri="{FF2B5EF4-FFF2-40B4-BE49-F238E27FC236}">
                <a16:creationId xmlns:a16="http://schemas.microsoft.com/office/drawing/2014/main" id="{1060C784-45B1-01F5-03AF-EAD0F60F826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73" name="矩形 72">
            <a:hlinkClick r:id="rId38" action="ppaction://hlinksldjump"/>
            <a:extLst>
              <a:ext uri="{FF2B5EF4-FFF2-40B4-BE49-F238E27FC236}">
                <a16:creationId xmlns:a16="http://schemas.microsoft.com/office/drawing/2014/main" id="{7D98F158-0EF0-ED2F-4641-2474FC954D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3D80005D-D3D4-9860-35E1-3153B06AFC98}"/>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B4099187-A8D5-A369-D182-2510D4841088}"/>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B33AFC25-8D32-E523-B522-EB13592AEF3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78833EA4-F9B9-5D06-568B-6DE6DF3D1B1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9E830AC2-B907-D03E-19A9-9052EAB73B5B}"/>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23E2810F-9240-58BB-F561-0E6D7524AD3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7C92633D-D10D-38F9-67D0-77CE8D61F314}"/>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231429821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356314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F1717453-D800-0CDE-D3FA-C6B4BB4E89D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1C4A66A0-8ADD-021D-BC6D-6DE5979BF334}"/>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8DA97926-EA2C-79D1-F84E-2C98ED8AF0E1}"/>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AC6AE504-3C86-C547-CA03-EBB562140213}"/>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0" name="矩形 89">
            <a:hlinkClick r:id="rId33" action="ppaction://hlinksldjump"/>
            <a:extLst>
              <a:ext uri="{FF2B5EF4-FFF2-40B4-BE49-F238E27FC236}">
                <a16:creationId xmlns:a16="http://schemas.microsoft.com/office/drawing/2014/main" id="{8092FF08-1FEF-4A24-3686-86A3EC4E7C59}"/>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89" name="矩形 88">
            <a:hlinkClick r:id="rId33" action="ppaction://hlinksldjump"/>
            <a:extLst>
              <a:ext uri="{FF2B5EF4-FFF2-40B4-BE49-F238E27FC236}">
                <a16:creationId xmlns:a16="http://schemas.microsoft.com/office/drawing/2014/main" id="{F28A563B-B44F-40B5-4B8A-5B46A87B9ECE}"/>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88" name="矩形 87">
            <a:hlinkClick r:id="rId34" action="ppaction://hlinksldjump"/>
            <a:extLst>
              <a:ext uri="{FF2B5EF4-FFF2-40B4-BE49-F238E27FC236}">
                <a16:creationId xmlns:a16="http://schemas.microsoft.com/office/drawing/2014/main" id="{B1701914-2046-6CDE-7879-1BAC1884B6D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87" name="矩形 86">
            <a:hlinkClick r:id="rId34" action="ppaction://hlinksldjump"/>
            <a:extLst>
              <a:ext uri="{FF2B5EF4-FFF2-40B4-BE49-F238E27FC236}">
                <a16:creationId xmlns:a16="http://schemas.microsoft.com/office/drawing/2014/main" id="{6A54F6DB-1717-BE23-4C57-D6D985E73E96}"/>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86" name="矩形 85">
            <a:hlinkClick r:id="rId34" action="ppaction://hlinksldjump"/>
            <a:extLst>
              <a:ext uri="{FF2B5EF4-FFF2-40B4-BE49-F238E27FC236}">
                <a16:creationId xmlns:a16="http://schemas.microsoft.com/office/drawing/2014/main" id="{72266BF7-AB77-9E75-8D10-E9A7FB9DF10A}"/>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85" name="矩形 84">
            <a:extLst>
              <a:ext uri="{FF2B5EF4-FFF2-40B4-BE49-F238E27FC236}">
                <a16:creationId xmlns:a16="http://schemas.microsoft.com/office/drawing/2014/main" id="{CB4ED5C1-C928-E484-7551-A5206E4655FC}"/>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4" name="矩形 83">
            <a:hlinkClick r:id="rId35" action="ppaction://hlinksldjump"/>
            <a:extLst>
              <a:ext uri="{FF2B5EF4-FFF2-40B4-BE49-F238E27FC236}">
                <a16:creationId xmlns:a16="http://schemas.microsoft.com/office/drawing/2014/main" id="{59F314E0-9D7B-F25F-BA02-2A262DAD6F79}"/>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83" name="矩形 82">
            <a:hlinkClick r:id="rId35" action="ppaction://hlinksldjump"/>
            <a:extLst>
              <a:ext uri="{FF2B5EF4-FFF2-40B4-BE49-F238E27FC236}">
                <a16:creationId xmlns:a16="http://schemas.microsoft.com/office/drawing/2014/main" id="{C2EB531F-1077-DF54-2293-A1413FA56AD2}"/>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82" name="矩形 81">
            <a:hlinkClick r:id="rId35" action="ppaction://hlinksldjump"/>
            <a:extLst>
              <a:ext uri="{FF2B5EF4-FFF2-40B4-BE49-F238E27FC236}">
                <a16:creationId xmlns:a16="http://schemas.microsoft.com/office/drawing/2014/main" id="{E7164697-9B46-E8C6-6FCA-9D0BCD55B76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81" name="矩形 80">
            <a:hlinkClick r:id="rId36" action="ppaction://hlinksldjump"/>
            <a:extLst>
              <a:ext uri="{FF2B5EF4-FFF2-40B4-BE49-F238E27FC236}">
                <a16:creationId xmlns:a16="http://schemas.microsoft.com/office/drawing/2014/main" id="{8236FFCA-DC0E-06D1-98D3-42FDED4C5EE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80" name="矩形 79">
            <a:hlinkClick r:id="rId36" action="ppaction://hlinksldjump"/>
            <a:extLst>
              <a:ext uri="{FF2B5EF4-FFF2-40B4-BE49-F238E27FC236}">
                <a16:creationId xmlns:a16="http://schemas.microsoft.com/office/drawing/2014/main" id="{F713D877-06A5-FA61-ADAF-F5A96042446B}"/>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9" name="矩形 78">
            <a:hlinkClick r:id="rId36" action="ppaction://hlinksldjump"/>
            <a:extLst>
              <a:ext uri="{FF2B5EF4-FFF2-40B4-BE49-F238E27FC236}">
                <a16:creationId xmlns:a16="http://schemas.microsoft.com/office/drawing/2014/main" id="{45DCE923-388B-8095-B2B8-854F1409C11F}"/>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78" name="矩形 77">
            <a:hlinkClick r:id="rId37" action="ppaction://hlinksldjump"/>
            <a:extLst>
              <a:ext uri="{FF2B5EF4-FFF2-40B4-BE49-F238E27FC236}">
                <a16:creationId xmlns:a16="http://schemas.microsoft.com/office/drawing/2014/main" id="{877A6B29-96A6-DA12-19B4-7A5D35C069A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77" name="矩形 76">
            <a:hlinkClick r:id="rId37" action="ppaction://hlinksldjump"/>
            <a:extLst>
              <a:ext uri="{FF2B5EF4-FFF2-40B4-BE49-F238E27FC236}">
                <a16:creationId xmlns:a16="http://schemas.microsoft.com/office/drawing/2014/main" id="{BD9160FF-77F0-B966-B5E9-18083295F4FB}"/>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76" name="矩形 75">
            <a:hlinkClick r:id="rId37" action="ppaction://hlinksldjump"/>
            <a:extLst>
              <a:ext uri="{FF2B5EF4-FFF2-40B4-BE49-F238E27FC236}">
                <a16:creationId xmlns:a16="http://schemas.microsoft.com/office/drawing/2014/main" id="{ABA12A55-0721-5458-373C-8E87CD2581C3}"/>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5" name="矩形 74">
            <a:hlinkClick r:id="rId38" action="ppaction://hlinksldjump"/>
            <a:extLst>
              <a:ext uri="{FF2B5EF4-FFF2-40B4-BE49-F238E27FC236}">
                <a16:creationId xmlns:a16="http://schemas.microsoft.com/office/drawing/2014/main" id="{72A80496-FD9C-14B4-DA4B-3DB29FBA63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74" name="矩形 73">
            <a:hlinkClick r:id="rId38" action="ppaction://hlinksldjump"/>
            <a:extLst>
              <a:ext uri="{FF2B5EF4-FFF2-40B4-BE49-F238E27FC236}">
                <a16:creationId xmlns:a16="http://schemas.microsoft.com/office/drawing/2014/main" id="{CA3F90C8-0CD1-0B44-5786-9689011ADEF8}"/>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73" name="矩形 72">
            <a:hlinkClick r:id="rId38" action="ppaction://hlinksldjump"/>
            <a:extLst>
              <a:ext uri="{FF2B5EF4-FFF2-40B4-BE49-F238E27FC236}">
                <a16:creationId xmlns:a16="http://schemas.microsoft.com/office/drawing/2014/main" id="{4F86C3CD-0A7C-D8DB-15FD-52A35D2AF1D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D4D70AF0-AADC-9587-6A3B-88A2099934D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3CEE7AD3-C50F-0600-C74B-A3DBD65239B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FD397CC9-80EE-8156-C4AF-7F70ECF721FC}"/>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B9100A93-3119-5752-7C60-3A18930132B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69C86FF7-FFB3-E227-5B0C-FE8B20B8B3C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D64D88A5-EFBC-8BA8-0B6C-CD29DFF41BD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0123230A-C144-4C58-0D65-D25BBAC0FB80}"/>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24559324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913051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4E87EB62-A419-EB54-6567-F5CEB76CFEF4}"/>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33786493-589D-E472-ADF4-F04FF8EC4874}"/>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28357367-23BD-CDA3-E09E-2228054EAD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A4DCF4EC-4F39-595E-F51F-E12F14BA403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0" name="矩形 89">
            <a:hlinkClick r:id="rId33" action="ppaction://hlinksldjump"/>
            <a:extLst>
              <a:ext uri="{FF2B5EF4-FFF2-40B4-BE49-F238E27FC236}">
                <a16:creationId xmlns:a16="http://schemas.microsoft.com/office/drawing/2014/main" id="{23A32A1D-7A2E-4ED9-9884-CD8580996F6F}"/>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89" name="矩形 88">
            <a:hlinkClick r:id="rId33" action="ppaction://hlinksldjump"/>
            <a:extLst>
              <a:ext uri="{FF2B5EF4-FFF2-40B4-BE49-F238E27FC236}">
                <a16:creationId xmlns:a16="http://schemas.microsoft.com/office/drawing/2014/main" id="{1D4395EE-EC26-29C0-03DA-15EA20286DEE}"/>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88" name="矩形 87">
            <a:extLst>
              <a:ext uri="{FF2B5EF4-FFF2-40B4-BE49-F238E27FC236}">
                <a16:creationId xmlns:a16="http://schemas.microsoft.com/office/drawing/2014/main" id="{546BAA9D-AC6A-7D4C-7AEA-80AF480D6981}"/>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7" name="矩形 86">
            <a:hlinkClick r:id="rId34" action="ppaction://hlinksldjump"/>
            <a:extLst>
              <a:ext uri="{FF2B5EF4-FFF2-40B4-BE49-F238E27FC236}">
                <a16:creationId xmlns:a16="http://schemas.microsoft.com/office/drawing/2014/main" id="{E0B15C4A-AB1C-C680-5E94-AED05F33E33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86" name="矩形 85">
            <a:hlinkClick r:id="rId34" action="ppaction://hlinksldjump"/>
            <a:extLst>
              <a:ext uri="{FF2B5EF4-FFF2-40B4-BE49-F238E27FC236}">
                <a16:creationId xmlns:a16="http://schemas.microsoft.com/office/drawing/2014/main" id="{79AD17CE-C4B2-9999-8B13-1423D31000EA}"/>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85" name="矩形 84">
            <a:hlinkClick r:id="rId34" action="ppaction://hlinksldjump"/>
            <a:extLst>
              <a:ext uri="{FF2B5EF4-FFF2-40B4-BE49-F238E27FC236}">
                <a16:creationId xmlns:a16="http://schemas.microsoft.com/office/drawing/2014/main" id="{673FEC04-6A13-4428-B60C-5598AA73F3D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84" name="矩形 83">
            <a:hlinkClick r:id="rId35" action="ppaction://hlinksldjump"/>
            <a:extLst>
              <a:ext uri="{FF2B5EF4-FFF2-40B4-BE49-F238E27FC236}">
                <a16:creationId xmlns:a16="http://schemas.microsoft.com/office/drawing/2014/main" id="{5C39759D-0161-4D89-A40F-24211C72F589}"/>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83" name="矩形 82">
            <a:hlinkClick r:id="rId35" action="ppaction://hlinksldjump"/>
            <a:extLst>
              <a:ext uri="{FF2B5EF4-FFF2-40B4-BE49-F238E27FC236}">
                <a16:creationId xmlns:a16="http://schemas.microsoft.com/office/drawing/2014/main" id="{1C07F2B3-3A1F-912C-CCCA-0F8394C4FBC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82" name="矩形 81">
            <a:hlinkClick r:id="rId35" action="ppaction://hlinksldjump"/>
            <a:extLst>
              <a:ext uri="{FF2B5EF4-FFF2-40B4-BE49-F238E27FC236}">
                <a16:creationId xmlns:a16="http://schemas.microsoft.com/office/drawing/2014/main" id="{43318473-9D8E-7D4B-B9D4-9A454FB99399}"/>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81" name="矩形 80">
            <a:hlinkClick r:id="rId36" action="ppaction://hlinksldjump"/>
            <a:extLst>
              <a:ext uri="{FF2B5EF4-FFF2-40B4-BE49-F238E27FC236}">
                <a16:creationId xmlns:a16="http://schemas.microsoft.com/office/drawing/2014/main" id="{6F9D1464-BA6B-7608-0433-01AD9E6EF83B}"/>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80" name="矩形 79">
            <a:hlinkClick r:id="rId36" action="ppaction://hlinksldjump"/>
            <a:extLst>
              <a:ext uri="{FF2B5EF4-FFF2-40B4-BE49-F238E27FC236}">
                <a16:creationId xmlns:a16="http://schemas.microsoft.com/office/drawing/2014/main" id="{06E74F3D-0F16-797F-80B2-99798F14FF9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9" name="矩形 78">
            <a:hlinkClick r:id="rId36" action="ppaction://hlinksldjump"/>
            <a:extLst>
              <a:ext uri="{FF2B5EF4-FFF2-40B4-BE49-F238E27FC236}">
                <a16:creationId xmlns:a16="http://schemas.microsoft.com/office/drawing/2014/main" id="{08C96F86-3C03-BFAB-7BE0-9FD06869AA9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78" name="矩形 77">
            <a:hlinkClick r:id="rId37" action="ppaction://hlinksldjump"/>
            <a:extLst>
              <a:ext uri="{FF2B5EF4-FFF2-40B4-BE49-F238E27FC236}">
                <a16:creationId xmlns:a16="http://schemas.microsoft.com/office/drawing/2014/main" id="{A5F2AD17-9E50-298C-8F6A-10A33BFDA44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77" name="矩形 76">
            <a:hlinkClick r:id="rId37" action="ppaction://hlinksldjump"/>
            <a:extLst>
              <a:ext uri="{FF2B5EF4-FFF2-40B4-BE49-F238E27FC236}">
                <a16:creationId xmlns:a16="http://schemas.microsoft.com/office/drawing/2014/main" id="{AF623C74-B7E3-DC53-381F-770566120418}"/>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76" name="矩形 75">
            <a:hlinkClick r:id="rId37" action="ppaction://hlinksldjump"/>
            <a:extLst>
              <a:ext uri="{FF2B5EF4-FFF2-40B4-BE49-F238E27FC236}">
                <a16:creationId xmlns:a16="http://schemas.microsoft.com/office/drawing/2014/main" id="{EB9B3915-26C1-344B-2886-A409BD48050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5" name="矩形 74">
            <a:hlinkClick r:id="rId38" action="ppaction://hlinksldjump"/>
            <a:extLst>
              <a:ext uri="{FF2B5EF4-FFF2-40B4-BE49-F238E27FC236}">
                <a16:creationId xmlns:a16="http://schemas.microsoft.com/office/drawing/2014/main" id="{332D40D0-5649-30BB-C100-0A6DBDFA87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74" name="矩形 73">
            <a:hlinkClick r:id="rId38" action="ppaction://hlinksldjump"/>
            <a:extLst>
              <a:ext uri="{FF2B5EF4-FFF2-40B4-BE49-F238E27FC236}">
                <a16:creationId xmlns:a16="http://schemas.microsoft.com/office/drawing/2014/main" id="{C87AE8D4-D1C1-CFC1-55E5-3595A0DD3C2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73" name="矩形 72">
            <a:hlinkClick r:id="rId38" action="ppaction://hlinksldjump"/>
            <a:extLst>
              <a:ext uri="{FF2B5EF4-FFF2-40B4-BE49-F238E27FC236}">
                <a16:creationId xmlns:a16="http://schemas.microsoft.com/office/drawing/2014/main" id="{351CC73A-1A41-26E6-3992-6ED3F7EB83C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775DF380-2CFD-CB8D-6D1A-458F069164E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653FD31B-4A1F-AC98-7B8C-4560F9242A68}"/>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F0F3B141-34A8-5CA4-D0B3-A5A27FC360C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0513B826-52A9-FC78-C0EF-37D00C05F77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9487447B-1119-9C90-8F50-29D711230F72}"/>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63803C49-6033-9BD7-F51E-FA1CE386F31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C6196D92-E583-6829-19C6-3036250D62C8}"/>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328146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19816234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3F77D1E8-CDB4-3E4F-D935-1217E5BC8C04}"/>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93" name="矩形 92">
            <a:hlinkClick r:id="rId32" action="ppaction://hlinksldjump"/>
            <a:extLst>
              <a:ext uri="{FF2B5EF4-FFF2-40B4-BE49-F238E27FC236}">
                <a16:creationId xmlns:a16="http://schemas.microsoft.com/office/drawing/2014/main" id="{0E2CCEF7-114A-FA49-AE3A-237E0E05962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92" name="矩形 91">
            <a:hlinkClick r:id="rId32" action="ppaction://hlinksldjump"/>
            <a:extLst>
              <a:ext uri="{FF2B5EF4-FFF2-40B4-BE49-F238E27FC236}">
                <a16:creationId xmlns:a16="http://schemas.microsoft.com/office/drawing/2014/main" id="{E8B31D7B-A612-B8F2-2C8D-A5B9B0E5DC71}"/>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extLst>
              <a:ext uri="{FF2B5EF4-FFF2-40B4-BE49-F238E27FC236}">
                <a16:creationId xmlns:a16="http://schemas.microsoft.com/office/drawing/2014/main" id="{0FC75EF1-18FC-529D-3485-A85DA2F426A5}"/>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90" name="矩形 89">
            <a:hlinkClick r:id="rId33" action="ppaction://hlinksldjump"/>
            <a:extLst>
              <a:ext uri="{FF2B5EF4-FFF2-40B4-BE49-F238E27FC236}">
                <a16:creationId xmlns:a16="http://schemas.microsoft.com/office/drawing/2014/main" id="{C8BC05A7-543C-4251-1B4D-F0921FDB6D4E}"/>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89" name="矩形 88">
            <a:hlinkClick r:id="rId33" action="ppaction://hlinksldjump"/>
            <a:extLst>
              <a:ext uri="{FF2B5EF4-FFF2-40B4-BE49-F238E27FC236}">
                <a16:creationId xmlns:a16="http://schemas.microsoft.com/office/drawing/2014/main" id="{3DFA372B-1A06-BF12-0112-8F53F125C598}"/>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88" name="矩形 87">
            <a:hlinkClick r:id="rId33" action="ppaction://hlinksldjump"/>
            <a:extLst>
              <a:ext uri="{FF2B5EF4-FFF2-40B4-BE49-F238E27FC236}">
                <a16:creationId xmlns:a16="http://schemas.microsoft.com/office/drawing/2014/main" id="{29FAD3DF-9F58-B4B6-A6EB-D851254C66E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87" name="矩形 86">
            <a:hlinkClick r:id="rId34" action="ppaction://hlinksldjump"/>
            <a:extLst>
              <a:ext uri="{FF2B5EF4-FFF2-40B4-BE49-F238E27FC236}">
                <a16:creationId xmlns:a16="http://schemas.microsoft.com/office/drawing/2014/main" id="{8674C738-3A3A-E420-BA55-80D04A4C6CE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86" name="矩形 85">
            <a:hlinkClick r:id="rId34" action="ppaction://hlinksldjump"/>
            <a:extLst>
              <a:ext uri="{FF2B5EF4-FFF2-40B4-BE49-F238E27FC236}">
                <a16:creationId xmlns:a16="http://schemas.microsoft.com/office/drawing/2014/main" id="{453B01FB-1BAA-86A2-DFB4-0B94803B3963}"/>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85" name="矩形 84">
            <a:hlinkClick r:id="rId34" action="ppaction://hlinksldjump"/>
            <a:extLst>
              <a:ext uri="{FF2B5EF4-FFF2-40B4-BE49-F238E27FC236}">
                <a16:creationId xmlns:a16="http://schemas.microsoft.com/office/drawing/2014/main" id="{C9D2A4D8-2F76-816B-3A17-B39132ECEE2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84" name="矩形 83">
            <a:hlinkClick r:id="rId35" action="ppaction://hlinksldjump"/>
            <a:extLst>
              <a:ext uri="{FF2B5EF4-FFF2-40B4-BE49-F238E27FC236}">
                <a16:creationId xmlns:a16="http://schemas.microsoft.com/office/drawing/2014/main" id="{235DBF7C-D5A1-D28F-1517-55E05FDFA57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83" name="矩形 82">
            <a:hlinkClick r:id="rId35" action="ppaction://hlinksldjump"/>
            <a:extLst>
              <a:ext uri="{FF2B5EF4-FFF2-40B4-BE49-F238E27FC236}">
                <a16:creationId xmlns:a16="http://schemas.microsoft.com/office/drawing/2014/main" id="{F8622A5E-2AB2-7388-98BB-FBB8FD284AFB}"/>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82" name="矩形 81">
            <a:hlinkClick r:id="rId35" action="ppaction://hlinksldjump"/>
            <a:extLst>
              <a:ext uri="{FF2B5EF4-FFF2-40B4-BE49-F238E27FC236}">
                <a16:creationId xmlns:a16="http://schemas.microsoft.com/office/drawing/2014/main" id="{4FA699A9-CF5E-B222-BC12-B7F48387B538}"/>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81" name="矩形 80">
            <a:hlinkClick r:id="rId36" action="ppaction://hlinksldjump"/>
            <a:extLst>
              <a:ext uri="{FF2B5EF4-FFF2-40B4-BE49-F238E27FC236}">
                <a16:creationId xmlns:a16="http://schemas.microsoft.com/office/drawing/2014/main" id="{FAE73BFE-E320-DC6A-F420-6D82852F1F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80" name="矩形 79">
            <a:hlinkClick r:id="rId36" action="ppaction://hlinksldjump"/>
            <a:extLst>
              <a:ext uri="{FF2B5EF4-FFF2-40B4-BE49-F238E27FC236}">
                <a16:creationId xmlns:a16="http://schemas.microsoft.com/office/drawing/2014/main" id="{DDD71824-76D6-9C5C-4B84-A097CA4F4251}"/>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9" name="矩形 78">
            <a:hlinkClick r:id="rId36" action="ppaction://hlinksldjump"/>
            <a:extLst>
              <a:ext uri="{FF2B5EF4-FFF2-40B4-BE49-F238E27FC236}">
                <a16:creationId xmlns:a16="http://schemas.microsoft.com/office/drawing/2014/main" id="{ED87A321-4D6B-B9FF-68E2-9BF5F263450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78" name="矩形 77">
            <a:hlinkClick r:id="rId37" action="ppaction://hlinksldjump"/>
            <a:extLst>
              <a:ext uri="{FF2B5EF4-FFF2-40B4-BE49-F238E27FC236}">
                <a16:creationId xmlns:a16="http://schemas.microsoft.com/office/drawing/2014/main" id="{090BE4F4-55DF-6413-6217-C869F175352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77" name="矩形 76">
            <a:hlinkClick r:id="rId37" action="ppaction://hlinksldjump"/>
            <a:extLst>
              <a:ext uri="{FF2B5EF4-FFF2-40B4-BE49-F238E27FC236}">
                <a16:creationId xmlns:a16="http://schemas.microsoft.com/office/drawing/2014/main" id="{EF42E244-0373-6919-CC6F-6CB1A38FBB75}"/>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76" name="矩形 75">
            <a:hlinkClick r:id="rId37" action="ppaction://hlinksldjump"/>
            <a:extLst>
              <a:ext uri="{FF2B5EF4-FFF2-40B4-BE49-F238E27FC236}">
                <a16:creationId xmlns:a16="http://schemas.microsoft.com/office/drawing/2014/main" id="{E7127339-03F8-A96A-2430-809484F20967}"/>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5" name="矩形 74">
            <a:hlinkClick r:id="rId38" action="ppaction://hlinksldjump"/>
            <a:extLst>
              <a:ext uri="{FF2B5EF4-FFF2-40B4-BE49-F238E27FC236}">
                <a16:creationId xmlns:a16="http://schemas.microsoft.com/office/drawing/2014/main" id="{6B96C34D-AC40-EC9B-10D4-2943551CDEF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74" name="矩形 73">
            <a:hlinkClick r:id="rId38" action="ppaction://hlinksldjump"/>
            <a:extLst>
              <a:ext uri="{FF2B5EF4-FFF2-40B4-BE49-F238E27FC236}">
                <a16:creationId xmlns:a16="http://schemas.microsoft.com/office/drawing/2014/main" id="{97314725-D12C-A7E1-A6A1-E28B27D33488}"/>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73" name="矩形 72">
            <a:hlinkClick r:id="rId38" action="ppaction://hlinksldjump"/>
            <a:extLst>
              <a:ext uri="{FF2B5EF4-FFF2-40B4-BE49-F238E27FC236}">
                <a16:creationId xmlns:a16="http://schemas.microsoft.com/office/drawing/2014/main" id="{20B7F6DB-420F-3333-809B-B015A1D7252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72" name="矩形 71">
            <a:hlinkClick r:id="rId39" action="ppaction://hlinksldjump"/>
            <a:extLst>
              <a:ext uri="{FF2B5EF4-FFF2-40B4-BE49-F238E27FC236}">
                <a16:creationId xmlns:a16="http://schemas.microsoft.com/office/drawing/2014/main" id="{480635DD-77C2-6A96-6280-D0003A68F2B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71" name="矩形 70">
            <a:hlinkClick r:id="rId39" action="ppaction://hlinksldjump"/>
            <a:extLst>
              <a:ext uri="{FF2B5EF4-FFF2-40B4-BE49-F238E27FC236}">
                <a16:creationId xmlns:a16="http://schemas.microsoft.com/office/drawing/2014/main" id="{4D4D6C10-A0B7-7FA8-5316-D25769760287}"/>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70" name="矩形 69">
            <a:hlinkClick r:id="rId39" action="ppaction://hlinksldjump"/>
            <a:extLst>
              <a:ext uri="{FF2B5EF4-FFF2-40B4-BE49-F238E27FC236}">
                <a16:creationId xmlns:a16="http://schemas.microsoft.com/office/drawing/2014/main" id="{8D69E040-1664-7040-1E0F-6878EA6AE92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D46886B0-BC16-53AB-86DF-62E018DE4F1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68" name="矩形 67">
            <a:hlinkClick r:id="rId40" action="ppaction://hlinksldjump"/>
            <a:extLst>
              <a:ext uri="{FF2B5EF4-FFF2-40B4-BE49-F238E27FC236}">
                <a16:creationId xmlns:a16="http://schemas.microsoft.com/office/drawing/2014/main" id="{DAC77F25-89F7-47E8-1799-EE8A7799316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6ED49C85-559E-548A-4DAC-BB0680B4413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0EEA5AD7-9BDE-88A0-DB40-ED8E3B89ADAE}"/>
              </a:ext>
            </a:extLst>
          </p:cNvPr>
          <p:cNvSpPr>
            <a:spLocks noGrp="1"/>
          </p:cNvSpPr>
          <p:nvPr>
            <p:ph type="title"/>
            <p:custDataLst>
              <p:tags r:id="rId30"/>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17027970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791408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extLst>
              <a:ext uri="{FF2B5EF4-FFF2-40B4-BE49-F238E27FC236}">
                <a16:creationId xmlns:a16="http://schemas.microsoft.com/office/drawing/2014/main" id="{73EECEC4-D03F-A1F2-58EC-D27463B01CF0}"/>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7" name="矩形 56">
            <a:hlinkClick r:id="rId20" action="ppaction://hlinksldjump"/>
            <a:extLst>
              <a:ext uri="{FF2B5EF4-FFF2-40B4-BE49-F238E27FC236}">
                <a16:creationId xmlns:a16="http://schemas.microsoft.com/office/drawing/2014/main" id="{563F4DAC-501D-5DC7-C274-175B1F0BFF35}"/>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56" name="矩形 55">
            <a:hlinkClick r:id="rId20" action="ppaction://hlinksldjump"/>
            <a:extLst>
              <a:ext uri="{FF2B5EF4-FFF2-40B4-BE49-F238E27FC236}">
                <a16:creationId xmlns:a16="http://schemas.microsoft.com/office/drawing/2014/main" id="{AC5C9645-4EA8-689D-6613-C8E37EA8A931}"/>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55" name="矩形 54">
            <a:hlinkClick r:id="rId20" action="ppaction://hlinksldjump"/>
            <a:extLst>
              <a:ext uri="{FF2B5EF4-FFF2-40B4-BE49-F238E27FC236}">
                <a16:creationId xmlns:a16="http://schemas.microsoft.com/office/drawing/2014/main" id="{F49304D0-CA4B-4794-4740-476DC1C04EAF}"/>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54" name="矩形 53">
            <a:hlinkClick r:id="rId21" action="ppaction://hlinksldjump"/>
            <a:extLst>
              <a:ext uri="{FF2B5EF4-FFF2-40B4-BE49-F238E27FC236}">
                <a16:creationId xmlns:a16="http://schemas.microsoft.com/office/drawing/2014/main" id="{A61413D6-7EFB-8FB3-D3C3-805FE7785778}"/>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53" name="矩形 52">
            <a:hlinkClick r:id="rId21" action="ppaction://hlinksldjump"/>
            <a:extLst>
              <a:ext uri="{FF2B5EF4-FFF2-40B4-BE49-F238E27FC236}">
                <a16:creationId xmlns:a16="http://schemas.microsoft.com/office/drawing/2014/main" id="{AE7C2F69-8CB0-B1DD-18DD-B75E00013DAC}"/>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52" name="矩形 51">
            <a:hlinkClick r:id="rId21" action="ppaction://hlinksldjump"/>
            <a:extLst>
              <a:ext uri="{FF2B5EF4-FFF2-40B4-BE49-F238E27FC236}">
                <a16:creationId xmlns:a16="http://schemas.microsoft.com/office/drawing/2014/main" id="{B24BB2FB-4FB2-58FC-3D35-1F5107663C4C}"/>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1" name="矩形 50">
            <a:hlinkClick r:id="rId22" action="ppaction://hlinksldjump"/>
            <a:extLst>
              <a:ext uri="{FF2B5EF4-FFF2-40B4-BE49-F238E27FC236}">
                <a16:creationId xmlns:a16="http://schemas.microsoft.com/office/drawing/2014/main" id="{2C636AD2-3A85-37B7-6295-59F2265DD7D1}"/>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50" name="矩形 49">
            <a:hlinkClick r:id="rId22" action="ppaction://hlinksldjump"/>
            <a:extLst>
              <a:ext uri="{FF2B5EF4-FFF2-40B4-BE49-F238E27FC236}">
                <a16:creationId xmlns:a16="http://schemas.microsoft.com/office/drawing/2014/main" id="{D973BDDE-5DD5-6B4F-C659-425EEBAF107F}"/>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49" name="矩形 48">
            <a:hlinkClick r:id="rId22" action="ppaction://hlinksldjump"/>
            <a:extLst>
              <a:ext uri="{FF2B5EF4-FFF2-40B4-BE49-F238E27FC236}">
                <a16:creationId xmlns:a16="http://schemas.microsoft.com/office/drawing/2014/main" id="{1B3FC986-AAE4-E72B-C7C2-3D1CFE85318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8" name="矩形 47">
            <a:hlinkClick r:id="rId23" action="ppaction://hlinksldjump"/>
            <a:extLst>
              <a:ext uri="{FF2B5EF4-FFF2-40B4-BE49-F238E27FC236}">
                <a16:creationId xmlns:a16="http://schemas.microsoft.com/office/drawing/2014/main" id="{A7C2D566-21CC-04FE-D28A-6ED543680B30}"/>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47" name="矩形 46">
            <a:hlinkClick r:id="rId23" action="ppaction://hlinksldjump"/>
            <a:extLst>
              <a:ext uri="{FF2B5EF4-FFF2-40B4-BE49-F238E27FC236}">
                <a16:creationId xmlns:a16="http://schemas.microsoft.com/office/drawing/2014/main" id="{68B115ED-DC1D-A54C-62BB-7058867BF806}"/>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46" name="矩形 45">
            <a:hlinkClick r:id="rId23" action="ppaction://hlinksldjump"/>
            <a:extLst>
              <a:ext uri="{FF2B5EF4-FFF2-40B4-BE49-F238E27FC236}">
                <a16:creationId xmlns:a16="http://schemas.microsoft.com/office/drawing/2014/main" id="{71879A45-0EB2-DBDA-5CAD-276E77B7A16F}"/>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45" name="矩形 44">
            <a:hlinkClick r:id="rId24" action="ppaction://hlinksldjump"/>
            <a:extLst>
              <a:ext uri="{FF2B5EF4-FFF2-40B4-BE49-F238E27FC236}">
                <a16:creationId xmlns:a16="http://schemas.microsoft.com/office/drawing/2014/main" id="{D019C0E0-F152-64E4-4338-5FC1DAB94D3C}"/>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44" name="矩形 43">
            <a:hlinkClick r:id="rId24" action="ppaction://hlinksldjump"/>
            <a:extLst>
              <a:ext uri="{FF2B5EF4-FFF2-40B4-BE49-F238E27FC236}">
                <a16:creationId xmlns:a16="http://schemas.microsoft.com/office/drawing/2014/main" id="{B3990D7C-16D7-1E13-3B90-0BCB1C9D44B6}"/>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43" name="矩形 42">
            <a:hlinkClick r:id="rId24" action="ppaction://hlinksldjump"/>
            <a:extLst>
              <a:ext uri="{FF2B5EF4-FFF2-40B4-BE49-F238E27FC236}">
                <a16:creationId xmlns:a16="http://schemas.microsoft.com/office/drawing/2014/main" id="{BEBAC093-B232-9222-2C50-6731CFC2032F}"/>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2" name="标题 41">
            <a:extLst>
              <a:ext uri="{FF2B5EF4-FFF2-40B4-BE49-F238E27FC236}">
                <a16:creationId xmlns:a16="http://schemas.microsoft.com/office/drawing/2014/main" id="{DCE71299-2869-2BA7-DD6B-A0687EBC6B1D}"/>
              </a:ext>
            </a:extLst>
          </p:cNvPr>
          <p:cNvSpPr>
            <a:spLocks noGrp="1"/>
          </p:cNvSpPr>
          <p:nvPr>
            <p:ph type="title"/>
            <p:custDataLst>
              <p:tags r:id="rId18"/>
            </p:custDataLst>
          </p:nvPr>
        </p:nvSpPr>
        <p:spPr/>
        <p:txBody>
          <a:bodyPr/>
          <a:lstStyle/>
          <a:p>
            <a:r>
              <a:rPr lang="en-US"/>
              <a:t>Steps of Adaptation</a:t>
            </a:r>
          </a:p>
        </p:txBody>
      </p:sp>
    </p:spTree>
    <p:custDataLst>
      <p:tags r:id="rId1"/>
    </p:custDataLst>
    <p:extLst>
      <p:ext uri="{BB962C8B-B14F-4D97-AF65-F5344CB8AC3E}">
        <p14:creationId xmlns:p14="http://schemas.microsoft.com/office/powerpoint/2010/main" val="953721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2438F-D581-234F-B936-14CCD21231A4}"/>
              </a:ext>
            </a:extLst>
          </p:cNvPr>
          <p:cNvGraphicFramePr>
            <a:graphicFrameLocks noChangeAspect="1"/>
          </p:cNvGraphicFramePr>
          <p:nvPr>
            <p:custDataLst>
              <p:tags r:id="rId1"/>
            </p:custDataLst>
            <p:extLst>
              <p:ext uri="{D42A27DB-BD31-4B8C-83A1-F6EECF244321}">
                <p14:modId xmlns:p14="http://schemas.microsoft.com/office/powerpoint/2010/main" val="42283528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具身模拟器对于具身 </a:t>
            </a:r>
            <a:r>
              <a:rPr lang="en-US" altLang="zh-CN" dirty="0"/>
              <a:t>AI </a:t>
            </a:r>
            <a:r>
              <a:rPr lang="zh-CN" altLang="en-US" dirty="0"/>
              <a:t>至关重要，因为它们提供成本效益高的实验，通过模拟潜在的危险场景来确保安全，可扩展性以适应各种环境中的测试，快速原型制作能力，更广泛的研究社区的可访问性，用于精确研究的受控环境，用于训练和评估的数据生成以及用于算法比较的标准化基准。 为了使 智能体 能够与环境交互，有必要构建一个逼真的模拟环境。 这需要考虑环境的物理特性、物体的属性及其相互作用</a:t>
            </a:r>
            <a:endParaRPr lang="en-US" dirty="0"/>
          </a:p>
        </p:txBody>
      </p:sp>
    </p:spTree>
    <p:extLst>
      <p:ext uri="{BB962C8B-B14F-4D97-AF65-F5344CB8AC3E}">
        <p14:creationId xmlns:p14="http://schemas.microsoft.com/office/powerpoint/2010/main" val="13051208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709636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
            </p:custDataLst>
            <p:extLst>
              <p:ext uri="{D42A27DB-BD31-4B8C-83A1-F6EECF244321}">
                <p14:modId xmlns:p14="http://schemas.microsoft.com/office/powerpoint/2010/main" val="1684918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141" name="矩形 140">
            <a:extLst>
              <a:ext uri="{FF2B5EF4-FFF2-40B4-BE49-F238E27FC236}">
                <a16:creationId xmlns:a16="http://schemas.microsoft.com/office/drawing/2014/main" id="{18337AD1-8BB4-C5F0-E63D-CE37D1CDEF53}"/>
              </a:ext>
            </a:extLst>
          </p:cNvPr>
          <p:cNvSpPr/>
          <p:nvPr>
            <p:custDataLst>
              <p:tags r:id="rId3"/>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40" name="矩形 139">
            <a:hlinkClick r:id="rId32" action="ppaction://hlinksldjump"/>
            <a:extLst>
              <a:ext uri="{FF2B5EF4-FFF2-40B4-BE49-F238E27FC236}">
                <a16:creationId xmlns:a16="http://schemas.microsoft.com/office/drawing/2014/main" id="{2B8D3AC7-A133-D4B5-2E56-68E55625971E}"/>
              </a:ext>
            </a:extLst>
          </p:cNvPr>
          <p:cNvSpPr/>
          <p:nvPr>
            <p:custDataLst>
              <p:tags r:id="rId4"/>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39" name="矩形 138">
            <a:hlinkClick r:id="rId32" action="ppaction://hlinksldjump"/>
            <a:extLst>
              <a:ext uri="{FF2B5EF4-FFF2-40B4-BE49-F238E27FC236}">
                <a16:creationId xmlns:a16="http://schemas.microsoft.com/office/drawing/2014/main" id="{3F057068-2C68-AA41-6D5B-22AD056F6B12}"/>
              </a:ext>
            </a:extLst>
          </p:cNvPr>
          <p:cNvSpPr/>
          <p:nvPr>
            <p:custDataLst>
              <p:tags r:id="rId5"/>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138" name="矩形 137">
            <a:hlinkClick r:id="rId32" action="ppaction://hlinksldjump"/>
            <a:extLst>
              <a:ext uri="{FF2B5EF4-FFF2-40B4-BE49-F238E27FC236}">
                <a16:creationId xmlns:a16="http://schemas.microsoft.com/office/drawing/2014/main" id="{491599ED-9A8F-CF3E-B269-50935BAF7CD5}"/>
              </a:ext>
            </a:extLst>
          </p:cNvPr>
          <p:cNvSpPr/>
          <p:nvPr>
            <p:custDataLst>
              <p:tags r:id="rId6"/>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137" name="矩形 136">
            <a:hlinkClick r:id="rId33" action="ppaction://hlinksldjump"/>
            <a:extLst>
              <a:ext uri="{FF2B5EF4-FFF2-40B4-BE49-F238E27FC236}">
                <a16:creationId xmlns:a16="http://schemas.microsoft.com/office/drawing/2014/main" id="{3C1F8CDD-14F1-3231-593A-33FF8F23F21A}"/>
              </a:ext>
            </a:extLst>
          </p:cNvPr>
          <p:cNvSpPr/>
          <p:nvPr>
            <p:custDataLst>
              <p:tags r:id="rId7"/>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36" name="矩形 135">
            <a:hlinkClick r:id="rId33" action="ppaction://hlinksldjump"/>
            <a:extLst>
              <a:ext uri="{FF2B5EF4-FFF2-40B4-BE49-F238E27FC236}">
                <a16:creationId xmlns:a16="http://schemas.microsoft.com/office/drawing/2014/main" id="{A185468E-D882-D106-530D-622340B3DF3E}"/>
              </a:ext>
            </a:extLst>
          </p:cNvPr>
          <p:cNvSpPr/>
          <p:nvPr>
            <p:custDataLst>
              <p:tags r:id="rId8"/>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135" name="矩形 134">
            <a:hlinkClick r:id="rId33" action="ppaction://hlinksldjump"/>
            <a:extLst>
              <a:ext uri="{FF2B5EF4-FFF2-40B4-BE49-F238E27FC236}">
                <a16:creationId xmlns:a16="http://schemas.microsoft.com/office/drawing/2014/main" id="{8EEE38EC-A7E5-8879-7B37-B1E816267A67}"/>
              </a:ext>
            </a:extLst>
          </p:cNvPr>
          <p:cNvSpPr/>
          <p:nvPr>
            <p:custDataLst>
              <p:tags r:id="rId9"/>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134" name="矩形 133">
            <a:hlinkClick r:id="rId34" action="ppaction://hlinksldjump"/>
            <a:extLst>
              <a:ext uri="{FF2B5EF4-FFF2-40B4-BE49-F238E27FC236}">
                <a16:creationId xmlns:a16="http://schemas.microsoft.com/office/drawing/2014/main" id="{9D19231E-C1AC-92D8-C05E-3B17BF7D628F}"/>
              </a:ext>
            </a:extLst>
          </p:cNvPr>
          <p:cNvSpPr/>
          <p:nvPr>
            <p:custDataLst>
              <p:tags r:id="rId10"/>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33" name="矩形 132">
            <a:hlinkClick r:id="rId34" action="ppaction://hlinksldjump"/>
            <a:extLst>
              <a:ext uri="{FF2B5EF4-FFF2-40B4-BE49-F238E27FC236}">
                <a16:creationId xmlns:a16="http://schemas.microsoft.com/office/drawing/2014/main" id="{CFED63E6-E8D9-6BD7-BCD4-23EB911C46AE}"/>
              </a:ext>
            </a:extLst>
          </p:cNvPr>
          <p:cNvSpPr/>
          <p:nvPr>
            <p:custDataLst>
              <p:tags r:id="rId11"/>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132" name="矩形 131">
            <a:hlinkClick r:id="rId34" action="ppaction://hlinksldjump"/>
            <a:extLst>
              <a:ext uri="{FF2B5EF4-FFF2-40B4-BE49-F238E27FC236}">
                <a16:creationId xmlns:a16="http://schemas.microsoft.com/office/drawing/2014/main" id="{EA0F91D1-0FEA-A401-5725-46CAF7280E33}"/>
              </a:ext>
            </a:extLst>
          </p:cNvPr>
          <p:cNvSpPr/>
          <p:nvPr>
            <p:custDataLst>
              <p:tags r:id="rId12"/>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31" name="矩形 130">
            <a:hlinkClick r:id="rId35" action="ppaction://hlinksldjump"/>
            <a:extLst>
              <a:ext uri="{FF2B5EF4-FFF2-40B4-BE49-F238E27FC236}">
                <a16:creationId xmlns:a16="http://schemas.microsoft.com/office/drawing/2014/main" id="{7124912B-8C8C-9605-FED2-0B7F20DF3165}"/>
              </a:ext>
            </a:extLst>
          </p:cNvPr>
          <p:cNvSpPr/>
          <p:nvPr>
            <p:custDataLst>
              <p:tags r:id="rId1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30" name="矩形 129">
            <a:hlinkClick r:id="rId35" action="ppaction://hlinksldjump"/>
            <a:extLst>
              <a:ext uri="{FF2B5EF4-FFF2-40B4-BE49-F238E27FC236}">
                <a16:creationId xmlns:a16="http://schemas.microsoft.com/office/drawing/2014/main" id="{6C098DF7-2FE4-3C38-2E5A-2ABA05D8A9CB}"/>
              </a:ext>
            </a:extLst>
          </p:cNvPr>
          <p:cNvSpPr/>
          <p:nvPr>
            <p:custDataLst>
              <p:tags r:id="rId14"/>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29" name="矩形 128">
            <a:hlinkClick r:id="rId35" action="ppaction://hlinksldjump"/>
            <a:extLst>
              <a:ext uri="{FF2B5EF4-FFF2-40B4-BE49-F238E27FC236}">
                <a16:creationId xmlns:a16="http://schemas.microsoft.com/office/drawing/2014/main" id="{DFEE4250-0D52-0962-B180-6CA88CECDDDB}"/>
              </a:ext>
            </a:extLst>
          </p:cNvPr>
          <p:cNvSpPr/>
          <p:nvPr>
            <p:custDataLst>
              <p:tags r:id="rId1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28" name="矩形 127">
            <a:hlinkClick r:id="rId36" action="ppaction://hlinksldjump"/>
            <a:extLst>
              <a:ext uri="{FF2B5EF4-FFF2-40B4-BE49-F238E27FC236}">
                <a16:creationId xmlns:a16="http://schemas.microsoft.com/office/drawing/2014/main" id="{82081549-766F-E0E6-F987-8E8DE74CEA3A}"/>
              </a:ext>
            </a:extLst>
          </p:cNvPr>
          <p:cNvSpPr/>
          <p:nvPr>
            <p:custDataLst>
              <p:tags r:id="rId1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27" name="矩形 126">
            <a:hlinkClick r:id="rId36" action="ppaction://hlinksldjump"/>
            <a:extLst>
              <a:ext uri="{FF2B5EF4-FFF2-40B4-BE49-F238E27FC236}">
                <a16:creationId xmlns:a16="http://schemas.microsoft.com/office/drawing/2014/main" id="{DB644224-A8AC-84B8-F36D-0D7410F431CC}"/>
              </a:ext>
            </a:extLst>
          </p:cNvPr>
          <p:cNvSpPr/>
          <p:nvPr>
            <p:custDataLst>
              <p:tags r:id="rId17"/>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26" name="矩形 125">
            <a:hlinkClick r:id="rId36" action="ppaction://hlinksldjump"/>
            <a:extLst>
              <a:ext uri="{FF2B5EF4-FFF2-40B4-BE49-F238E27FC236}">
                <a16:creationId xmlns:a16="http://schemas.microsoft.com/office/drawing/2014/main" id="{C677E382-DBE5-B126-D141-19AF734EF737}"/>
              </a:ext>
            </a:extLst>
          </p:cNvPr>
          <p:cNvSpPr/>
          <p:nvPr>
            <p:custDataLst>
              <p:tags r:id="rId1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25" name="矩形 124">
            <a:hlinkClick r:id="rId37" action="ppaction://hlinksldjump"/>
            <a:extLst>
              <a:ext uri="{FF2B5EF4-FFF2-40B4-BE49-F238E27FC236}">
                <a16:creationId xmlns:a16="http://schemas.microsoft.com/office/drawing/2014/main" id="{E46355B9-3CC4-1458-A526-D7D8D1930C10}"/>
              </a:ext>
            </a:extLst>
          </p:cNvPr>
          <p:cNvSpPr/>
          <p:nvPr>
            <p:custDataLst>
              <p:tags r:id="rId1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4" name="矩形 123">
            <a:hlinkClick r:id="rId37" action="ppaction://hlinksldjump"/>
            <a:extLst>
              <a:ext uri="{FF2B5EF4-FFF2-40B4-BE49-F238E27FC236}">
                <a16:creationId xmlns:a16="http://schemas.microsoft.com/office/drawing/2014/main" id="{29FD4EC9-71EF-F3F6-A16F-C88B028A409E}"/>
              </a:ext>
            </a:extLst>
          </p:cNvPr>
          <p:cNvSpPr/>
          <p:nvPr>
            <p:custDataLst>
              <p:tags r:id="rId20"/>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3" name="矩形 122">
            <a:hlinkClick r:id="rId37" action="ppaction://hlinksldjump"/>
            <a:extLst>
              <a:ext uri="{FF2B5EF4-FFF2-40B4-BE49-F238E27FC236}">
                <a16:creationId xmlns:a16="http://schemas.microsoft.com/office/drawing/2014/main" id="{CA58DD3E-31FD-074B-F097-1C8C9A30F600}"/>
              </a:ext>
            </a:extLst>
          </p:cNvPr>
          <p:cNvSpPr/>
          <p:nvPr>
            <p:custDataLst>
              <p:tags r:id="rId2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22" name="矩形 121">
            <a:hlinkClick r:id="rId38" action="ppaction://hlinksldjump"/>
            <a:extLst>
              <a:ext uri="{FF2B5EF4-FFF2-40B4-BE49-F238E27FC236}">
                <a16:creationId xmlns:a16="http://schemas.microsoft.com/office/drawing/2014/main" id="{BC6D6128-27C5-026B-CE0E-2FB160E49AEA}"/>
              </a:ext>
            </a:extLst>
          </p:cNvPr>
          <p:cNvSpPr/>
          <p:nvPr>
            <p:custDataLst>
              <p:tags r:id="rId2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21" name="矩形 120">
            <a:hlinkClick r:id="rId38" action="ppaction://hlinksldjump"/>
            <a:extLst>
              <a:ext uri="{FF2B5EF4-FFF2-40B4-BE49-F238E27FC236}">
                <a16:creationId xmlns:a16="http://schemas.microsoft.com/office/drawing/2014/main" id="{1001EBF6-0CED-A1DC-1EBA-7DE0A6EABFB6}"/>
              </a:ext>
            </a:extLst>
          </p:cNvPr>
          <p:cNvSpPr/>
          <p:nvPr>
            <p:custDataLst>
              <p:tags r:id="rId23"/>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120" name="矩形 119">
            <a:hlinkClick r:id="rId38" action="ppaction://hlinksldjump"/>
            <a:extLst>
              <a:ext uri="{FF2B5EF4-FFF2-40B4-BE49-F238E27FC236}">
                <a16:creationId xmlns:a16="http://schemas.microsoft.com/office/drawing/2014/main" id="{2BA64C8D-0B1E-8FA9-0B50-A0A73557E448}"/>
              </a:ext>
            </a:extLst>
          </p:cNvPr>
          <p:cNvSpPr/>
          <p:nvPr>
            <p:custDataLst>
              <p:tags r:id="rId2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119" name="矩形 118">
            <a:hlinkClick r:id="rId39" action="ppaction://hlinksldjump"/>
            <a:extLst>
              <a:ext uri="{FF2B5EF4-FFF2-40B4-BE49-F238E27FC236}">
                <a16:creationId xmlns:a16="http://schemas.microsoft.com/office/drawing/2014/main" id="{9F2EE28E-8AF8-0707-DC57-3476E1E2A4B0}"/>
              </a:ext>
            </a:extLst>
          </p:cNvPr>
          <p:cNvSpPr/>
          <p:nvPr>
            <p:custDataLst>
              <p:tags r:id="rId2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118" name="矩形 117">
            <a:hlinkClick r:id="rId39" action="ppaction://hlinksldjump"/>
            <a:extLst>
              <a:ext uri="{FF2B5EF4-FFF2-40B4-BE49-F238E27FC236}">
                <a16:creationId xmlns:a16="http://schemas.microsoft.com/office/drawing/2014/main" id="{6638C7DC-9212-809F-BCC7-AA996889B98C}"/>
              </a:ext>
            </a:extLst>
          </p:cNvPr>
          <p:cNvSpPr/>
          <p:nvPr>
            <p:custDataLst>
              <p:tags r:id="rId26"/>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7" name="矩形 116">
            <a:hlinkClick r:id="rId39" action="ppaction://hlinksldjump"/>
            <a:extLst>
              <a:ext uri="{FF2B5EF4-FFF2-40B4-BE49-F238E27FC236}">
                <a16:creationId xmlns:a16="http://schemas.microsoft.com/office/drawing/2014/main" id="{D3D12FAB-9C67-8533-2526-FCAA4DFA58EF}"/>
              </a:ext>
            </a:extLst>
          </p:cNvPr>
          <p:cNvSpPr/>
          <p:nvPr>
            <p:custDataLst>
              <p:tags r:id="rId2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16" name="标题 115">
            <a:extLst>
              <a:ext uri="{FF2B5EF4-FFF2-40B4-BE49-F238E27FC236}">
                <a16:creationId xmlns:a16="http://schemas.microsoft.com/office/drawing/2014/main" id="{1297F9D7-337F-E061-5524-D2F91107DD18}"/>
              </a:ext>
            </a:extLst>
          </p:cNvPr>
          <p:cNvSpPr>
            <a:spLocks noGrp="1"/>
          </p:cNvSpPr>
          <p:nvPr>
            <p:ph type="title"/>
            <p:custDataLst>
              <p:tags r:id="rId28"/>
            </p:custDataLst>
          </p:nvPr>
        </p:nvSpPr>
        <p:spPr/>
        <p:txBody>
          <a:bodyPr vert="horz"/>
          <a:lstStyle/>
          <a:p>
            <a:r>
              <a:rPr lang="en-US"/>
              <a:t>Tools &amp; Tasks</a:t>
            </a:r>
          </a:p>
        </p:txBody>
      </p:sp>
    </p:spTree>
    <p:custDataLst>
      <p:tags r:id="rId1"/>
    </p:custDataLst>
    <p:extLst>
      <p:ext uri="{BB962C8B-B14F-4D97-AF65-F5344CB8AC3E}">
        <p14:creationId xmlns:p14="http://schemas.microsoft.com/office/powerpoint/2010/main" val="216175277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720892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
            </p:custDataLst>
            <p:extLst>
              <p:ext uri="{D42A27DB-BD31-4B8C-83A1-F6EECF244321}">
                <p14:modId xmlns:p14="http://schemas.microsoft.com/office/powerpoint/2010/main" val="6329336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7" imgW="473" imgH="476" progId="TCLayout.ActiveDocument.1">
                  <p:embed/>
                </p:oleObj>
              </mc:Choice>
              <mc:Fallback>
                <p:oleObj name="think-cell 幻灯片" r:id="rId27" imgW="473" imgH="476" progId="TCLayout.ActiveDocument.1">
                  <p:embed/>
                  <p:pic>
                    <p:nvPicPr>
                      <p:cNvPr id="0" name=""/>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76" name="矩形 75">
            <a:hlinkClick r:id="rId29" action="ppaction://hlinksldjump"/>
            <a:extLst>
              <a:ext uri="{FF2B5EF4-FFF2-40B4-BE49-F238E27FC236}">
                <a16:creationId xmlns:a16="http://schemas.microsoft.com/office/drawing/2014/main" id="{7999EEF5-6186-94B5-66B0-D9B54188D210}"/>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75" name="矩形 74">
            <a:hlinkClick r:id="rId29" action="ppaction://hlinksldjump"/>
            <a:extLst>
              <a:ext uri="{FF2B5EF4-FFF2-40B4-BE49-F238E27FC236}">
                <a16:creationId xmlns:a16="http://schemas.microsoft.com/office/drawing/2014/main" id="{1F70085E-4A6A-FA34-FBAB-7CFAEEA6EB34}"/>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74" name="矩形 73">
            <a:hlinkClick r:id="rId29" action="ppaction://hlinksldjump"/>
            <a:extLst>
              <a:ext uri="{FF2B5EF4-FFF2-40B4-BE49-F238E27FC236}">
                <a16:creationId xmlns:a16="http://schemas.microsoft.com/office/drawing/2014/main" id="{F30ADF26-27DA-1A39-69A6-22EE92D479D8}"/>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3" name="矩形 72">
            <a:hlinkClick r:id="rId30" action="ppaction://hlinksldjump"/>
            <a:extLst>
              <a:ext uri="{FF2B5EF4-FFF2-40B4-BE49-F238E27FC236}">
                <a16:creationId xmlns:a16="http://schemas.microsoft.com/office/drawing/2014/main" id="{3E7A028B-2B60-6BF3-17B9-6326AC45B52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293</a:t>
            </a:r>
          </a:p>
        </p:txBody>
      </p:sp>
      <p:sp>
        <p:nvSpPr>
          <p:cNvPr id="72" name="矩形 71">
            <a:hlinkClick r:id="rId30" action="ppaction://hlinksldjump"/>
            <a:extLst>
              <a:ext uri="{FF2B5EF4-FFF2-40B4-BE49-F238E27FC236}">
                <a16:creationId xmlns:a16="http://schemas.microsoft.com/office/drawing/2014/main" id="{433E0E3B-3C88-DF76-3930-FDF9C13E3276}"/>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71" name="矩形 70">
            <a:hlinkClick r:id="rId30" action="ppaction://hlinksldjump"/>
            <a:extLst>
              <a:ext uri="{FF2B5EF4-FFF2-40B4-BE49-F238E27FC236}">
                <a16:creationId xmlns:a16="http://schemas.microsoft.com/office/drawing/2014/main" id="{EEA0E771-5E78-E599-78D5-B9DCC4CD32A9}"/>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70" name="矩形 69">
            <a:hlinkClick r:id="rId31" action="ppaction://hlinksldjump"/>
            <a:extLst>
              <a:ext uri="{FF2B5EF4-FFF2-40B4-BE49-F238E27FC236}">
                <a16:creationId xmlns:a16="http://schemas.microsoft.com/office/drawing/2014/main" id="{5021D087-8460-FAA7-E679-878EBDE4C562}"/>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291</a:t>
            </a:r>
          </a:p>
        </p:txBody>
      </p:sp>
      <p:sp>
        <p:nvSpPr>
          <p:cNvPr id="69" name="矩形 68">
            <a:hlinkClick r:id="rId31" action="ppaction://hlinksldjump"/>
            <a:extLst>
              <a:ext uri="{FF2B5EF4-FFF2-40B4-BE49-F238E27FC236}">
                <a16:creationId xmlns:a16="http://schemas.microsoft.com/office/drawing/2014/main" id="{617827CA-2C25-CC0B-720E-8503A0E6E1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68" name="矩形 67">
            <a:hlinkClick r:id="rId31" action="ppaction://hlinksldjump"/>
            <a:extLst>
              <a:ext uri="{FF2B5EF4-FFF2-40B4-BE49-F238E27FC236}">
                <a16:creationId xmlns:a16="http://schemas.microsoft.com/office/drawing/2014/main" id="{A5B2B999-48CF-FE39-0E1E-265C1594E87F}"/>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7" name="矩形 66">
            <a:hlinkClick r:id="rId32" action="ppaction://hlinksldjump"/>
            <a:extLst>
              <a:ext uri="{FF2B5EF4-FFF2-40B4-BE49-F238E27FC236}">
                <a16:creationId xmlns:a16="http://schemas.microsoft.com/office/drawing/2014/main" id="{93C40CDE-85C9-DF1E-2A7A-D30472DBBBE8}"/>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289</a:t>
            </a:r>
          </a:p>
        </p:txBody>
      </p:sp>
      <p:sp>
        <p:nvSpPr>
          <p:cNvPr id="66" name="矩形 65">
            <a:hlinkClick r:id="rId32" action="ppaction://hlinksldjump"/>
            <a:extLst>
              <a:ext uri="{FF2B5EF4-FFF2-40B4-BE49-F238E27FC236}">
                <a16:creationId xmlns:a16="http://schemas.microsoft.com/office/drawing/2014/main" id="{C14E527B-72B4-855F-6121-E9445D9C64B9}"/>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65" name="矩形 64">
            <a:hlinkClick r:id="rId32" action="ppaction://hlinksldjump"/>
            <a:extLst>
              <a:ext uri="{FF2B5EF4-FFF2-40B4-BE49-F238E27FC236}">
                <a16:creationId xmlns:a16="http://schemas.microsoft.com/office/drawing/2014/main" id="{39F81A1D-64BC-EF3A-9CC6-25B9870175A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4" name="矩形 63">
            <a:hlinkClick r:id="rId33" action="ppaction://hlinksldjump"/>
            <a:extLst>
              <a:ext uri="{FF2B5EF4-FFF2-40B4-BE49-F238E27FC236}">
                <a16:creationId xmlns:a16="http://schemas.microsoft.com/office/drawing/2014/main" id="{3794A666-181C-55AF-3418-2B45EE8F3F45}"/>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63" name="矩形 62">
            <a:hlinkClick r:id="rId33" action="ppaction://hlinksldjump"/>
            <a:extLst>
              <a:ext uri="{FF2B5EF4-FFF2-40B4-BE49-F238E27FC236}">
                <a16:creationId xmlns:a16="http://schemas.microsoft.com/office/drawing/2014/main" id="{8D55569F-9D6D-FE86-3210-E2C9F2A88ACF}"/>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62" name="矩形 61">
            <a:hlinkClick r:id="rId33" action="ppaction://hlinksldjump"/>
            <a:extLst>
              <a:ext uri="{FF2B5EF4-FFF2-40B4-BE49-F238E27FC236}">
                <a16:creationId xmlns:a16="http://schemas.microsoft.com/office/drawing/2014/main" id="{4905FF2C-D02D-7AAD-258F-B23A6A56351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1" name="矩形 60">
            <a:hlinkClick r:id="rId34" action="ppaction://hlinksldjump"/>
            <a:extLst>
              <a:ext uri="{FF2B5EF4-FFF2-40B4-BE49-F238E27FC236}">
                <a16:creationId xmlns:a16="http://schemas.microsoft.com/office/drawing/2014/main" id="{710F4FEF-85BE-A268-E61A-6A36F0B3293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60" name="矩形 59">
            <a:hlinkClick r:id="rId34" action="ppaction://hlinksldjump"/>
            <a:extLst>
              <a:ext uri="{FF2B5EF4-FFF2-40B4-BE49-F238E27FC236}">
                <a16:creationId xmlns:a16="http://schemas.microsoft.com/office/drawing/2014/main" id="{E6893097-B06A-3832-6BE7-46ECFFE7AA59}"/>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59" name="矩形 58">
            <a:hlinkClick r:id="rId34" action="ppaction://hlinksldjump"/>
            <a:extLst>
              <a:ext uri="{FF2B5EF4-FFF2-40B4-BE49-F238E27FC236}">
                <a16:creationId xmlns:a16="http://schemas.microsoft.com/office/drawing/2014/main" id="{2DAA44B7-1835-406A-8DAB-40773B7C5D1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8" name="矩形 57">
            <a:extLst>
              <a:ext uri="{FF2B5EF4-FFF2-40B4-BE49-F238E27FC236}">
                <a16:creationId xmlns:a16="http://schemas.microsoft.com/office/drawing/2014/main" id="{9EF4079A-E2E8-76E2-1D21-9C008B9AA08D}"/>
              </a:ext>
            </a:extLst>
          </p:cNvPr>
          <p:cNvSpPr/>
          <p:nvPr>
            <p:custDataLst>
              <p:tags r:id="rId2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7" name="矩形 56">
            <a:hlinkClick r:id="rId35" action="ppaction://hlinksldjump"/>
            <a:extLst>
              <a:ext uri="{FF2B5EF4-FFF2-40B4-BE49-F238E27FC236}">
                <a16:creationId xmlns:a16="http://schemas.microsoft.com/office/drawing/2014/main" id="{E94634EB-EB49-5DFA-064D-68755A72F260}"/>
              </a:ext>
            </a:extLst>
          </p:cNvPr>
          <p:cNvSpPr/>
          <p:nvPr>
            <p:custDataLst>
              <p:tags r:id="rId2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56" name="矩形 55">
            <a:hlinkClick r:id="rId35" action="ppaction://hlinksldjump"/>
            <a:extLst>
              <a:ext uri="{FF2B5EF4-FFF2-40B4-BE49-F238E27FC236}">
                <a16:creationId xmlns:a16="http://schemas.microsoft.com/office/drawing/2014/main" id="{D8F4FC56-4B8A-4CC3-08B7-E70CA6E4EC67}"/>
              </a:ext>
            </a:extLst>
          </p:cNvPr>
          <p:cNvSpPr/>
          <p:nvPr>
            <p:custDataLst>
              <p:tags r:id="rId23"/>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5" name="矩形 54">
            <a:hlinkClick r:id="rId35" action="ppaction://hlinksldjump"/>
            <a:extLst>
              <a:ext uri="{FF2B5EF4-FFF2-40B4-BE49-F238E27FC236}">
                <a16:creationId xmlns:a16="http://schemas.microsoft.com/office/drawing/2014/main" id="{C71D5BAC-1F95-E7E1-6A54-051217E81E87}"/>
              </a:ext>
            </a:extLst>
          </p:cNvPr>
          <p:cNvSpPr/>
          <p:nvPr>
            <p:custDataLst>
              <p:tags r:id="rId2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4" name="标题 53">
            <a:extLst>
              <a:ext uri="{FF2B5EF4-FFF2-40B4-BE49-F238E27FC236}">
                <a16:creationId xmlns:a16="http://schemas.microsoft.com/office/drawing/2014/main" id="{96138EB0-4754-1079-A70A-7638A71B88AC}"/>
              </a:ext>
            </a:extLst>
          </p:cNvPr>
          <p:cNvSpPr>
            <a:spLocks noGrp="1"/>
          </p:cNvSpPr>
          <p:nvPr>
            <p:ph type="title"/>
            <p:custDataLst>
              <p:tags r:id="rId25"/>
            </p:custDataLst>
          </p:nvPr>
        </p:nvSpPr>
        <p:spPr/>
        <p:txBody>
          <a:bodyPr vert="horz"/>
          <a:lstStyle/>
          <a:p>
            <a:r>
              <a:rPr lang="en-US"/>
              <a:t>Difficulty of Implementing Embodied Intelligence</a:t>
            </a:r>
          </a:p>
        </p:txBody>
      </p:sp>
    </p:spTree>
    <p:custDataLst>
      <p:tags r:id="rId1"/>
    </p:custDataLst>
    <p:extLst>
      <p:ext uri="{BB962C8B-B14F-4D97-AF65-F5344CB8AC3E}">
        <p14:creationId xmlns:p14="http://schemas.microsoft.com/office/powerpoint/2010/main" val="8180635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3933935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hlinkClick r:id="rId26" action="ppaction://hlinksldjump"/>
            <a:extLst>
              <a:ext uri="{FF2B5EF4-FFF2-40B4-BE49-F238E27FC236}">
                <a16:creationId xmlns:a16="http://schemas.microsoft.com/office/drawing/2014/main" id="{33562601-1A36-3AB0-9A0B-B7A9D78E0C56}"/>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75" name="矩形 74">
            <a:hlinkClick r:id="rId26" action="ppaction://hlinksldjump"/>
            <a:extLst>
              <a:ext uri="{FF2B5EF4-FFF2-40B4-BE49-F238E27FC236}">
                <a16:creationId xmlns:a16="http://schemas.microsoft.com/office/drawing/2014/main" id="{5C16B189-EC77-E256-38EB-EE80B86D8D9D}"/>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74" name="矩形 73">
            <a:hlinkClick r:id="rId26" action="ppaction://hlinksldjump"/>
            <a:extLst>
              <a:ext uri="{FF2B5EF4-FFF2-40B4-BE49-F238E27FC236}">
                <a16:creationId xmlns:a16="http://schemas.microsoft.com/office/drawing/2014/main" id="{8B050581-342C-134D-D96B-0FCAFE8CC36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3" name="矩形 72">
            <a:hlinkClick r:id="rId27" action="ppaction://hlinksldjump"/>
            <a:extLst>
              <a:ext uri="{FF2B5EF4-FFF2-40B4-BE49-F238E27FC236}">
                <a16:creationId xmlns:a16="http://schemas.microsoft.com/office/drawing/2014/main" id="{AC41299F-2C33-CD23-E6F9-1B9C1917FA0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293</a:t>
            </a:r>
          </a:p>
        </p:txBody>
      </p:sp>
      <p:sp>
        <p:nvSpPr>
          <p:cNvPr id="72" name="矩形 71">
            <a:hlinkClick r:id="rId27" action="ppaction://hlinksldjump"/>
            <a:extLst>
              <a:ext uri="{FF2B5EF4-FFF2-40B4-BE49-F238E27FC236}">
                <a16:creationId xmlns:a16="http://schemas.microsoft.com/office/drawing/2014/main" id="{6C783777-42F9-654F-4271-F0AC25612362}"/>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71" name="矩形 70">
            <a:hlinkClick r:id="rId27" action="ppaction://hlinksldjump"/>
            <a:extLst>
              <a:ext uri="{FF2B5EF4-FFF2-40B4-BE49-F238E27FC236}">
                <a16:creationId xmlns:a16="http://schemas.microsoft.com/office/drawing/2014/main" id="{2A7E7C88-A3AB-C300-4047-AD79EF77724A}"/>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70" name="矩形 69">
            <a:hlinkClick r:id="rId28" action="ppaction://hlinksldjump"/>
            <a:extLst>
              <a:ext uri="{FF2B5EF4-FFF2-40B4-BE49-F238E27FC236}">
                <a16:creationId xmlns:a16="http://schemas.microsoft.com/office/drawing/2014/main" id="{744648C9-3D45-452A-4ED2-12C994C5FF46}"/>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291</a:t>
            </a:r>
          </a:p>
        </p:txBody>
      </p:sp>
      <p:sp>
        <p:nvSpPr>
          <p:cNvPr id="69" name="矩形 68">
            <a:hlinkClick r:id="rId28" action="ppaction://hlinksldjump"/>
            <a:extLst>
              <a:ext uri="{FF2B5EF4-FFF2-40B4-BE49-F238E27FC236}">
                <a16:creationId xmlns:a16="http://schemas.microsoft.com/office/drawing/2014/main" id="{54C4A03A-5706-4B89-5F89-ACE4552F918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68" name="矩形 67">
            <a:hlinkClick r:id="rId28" action="ppaction://hlinksldjump"/>
            <a:extLst>
              <a:ext uri="{FF2B5EF4-FFF2-40B4-BE49-F238E27FC236}">
                <a16:creationId xmlns:a16="http://schemas.microsoft.com/office/drawing/2014/main" id="{45FF8E3F-4116-8E9C-2483-F4E8EE152F5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7" name="矩形 66">
            <a:hlinkClick r:id="rId29" action="ppaction://hlinksldjump"/>
            <a:extLst>
              <a:ext uri="{FF2B5EF4-FFF2-40B4-BE49-F238E27FC236}">
                <a16:creationId xmlns:a16="http://schemas.microsoft.com/office/drawing/2014/main" id="{73E050B1-DA28-E377-D4DD-CFC304BE7013}"/>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289</a:t>
            </a:r>
          </a:p>
        </p:txBody>
      </p:sp>
      <p:sp>
        <p:nvSpPr>
          <p:cNvPr id="66" name="矩形 65">
            <a:hlinkClick r:id="rId29" action="ppaction://hlinksldjump"/>
            <a:extLst>
              <a:ext uri="{FF2B5EF4-FFF2-40B4-BE49-F238E27FC236}">
                <a16:creationId xmlns:a16="http://schemas.microsoft.com/office/drawing/2014/main" id="{9CCA1EE9-1A2A-A252-C54B-57734470EC37}"/>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65" name="矩形 64">
            <a:hlinkClick r:id="rId29" action="ppaction://hlinksldjump"/>
            <a:extLst>
              <a:ext uri="{FF2B5EF4-FFF2-40B4-BE49-F238E27FC236}">
                <a16:creationId xmlns:a16="http://schemas.microsoft.com/office/drawing/2014/main" id="{2F5950F8-A8EB-A540-C93E-F5C51320FEB9}"/>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4" name="矩形 63">
            <a:hlinkClick r:id="rId30" action="ppaction://hlinksldjump"/>
            <a:extLst>
              <a:ext uri="{FF2B5EF4-FFF2-40B4-BE49-F238E27FC236}">
                <a16:creationId xmlns:a16="http://schemas.microsoft.com/office/drawing/2014/main" id="{4C5BEB93-E614-1B8A-73E0-921E5108FB9E}"/>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63" name="矩形 62">
            <a:hlinkClick r:id="rId30" action="ppaction://hlinksldjump"/>
            <a:extLst>
              <a:ext uri="{FF2B5EF4-FFF2-40B4-BE49-F238E27FC236}">
                <a16:creationId xmlns:a16="http://schemas.microsoft.com/office/drawing/2014/main" id="{77AA489C-FEB0-8B91-B68D-753BA5B04AF8}"/>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62" name="矩形 61">
            <a:hlinkClick r:id="rId30" action="ppaction://hlinksldjump"/>
            <a:extLst>
              <a:ext uri="{FF2B5EF4-FFF2-40B4-BE49-F238E27FC236}">
                <a16:creationId xmlns:a16="http://schemas.microsoft.com/office/drawing/2014/main" id="{69E53AA5-E822-D001-6F0E-442300FA12CF}"/>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1" name="矩形 60">
            <a:extLst>
              <a:ext uri="{FF2B5EF4-FFF2-40B4-BE49-F238E27FC236}">
                <a16:creationId xmlns:a16="http://schemas.microsoft.com/office/drawing/2014/main" id="{694D57A9-82F0-4951-40F5-1F84074B77C9}"/>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0" name="矩形 59">
            <a:hlinkClick r:id="rId31" action="ppaction://hlinksldjump"/>
            <a:extLst>
              <a:ext uri="{FF2B5EF4-FFF2-40B4-BE49-F238E27FC236}">
                <a16:creationId xmlns:a16="http://schemas.microsoft.com/office/drawing/2014/main" id="{D18C5EB2-5EF9-91A6-739C-B43117F66C92}"/>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59" name="矩形 58">
            <a:hlinkClick r:id="rId31" action="ppaction://hlinksldjump"/>
            <a:extLst>
              <a:ext uri="{FF2B5EF4-FFF2-40B4-BE49-F238E27FC236}">
                <a16:creationId xmlns:a16="http://schemas.microsoft.com/office/drawing/2014/main" id="{DD7BB773-CFD0-1D18-377C-507A88493398}"/>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58" name="矩形 57">
            <a:hlinkClick r:id="rId31" action="ppaction://hlinksldjump"/>
            <a:extLst>
              <a:ext uri="{FF2B5EF4-FFF2-40B4-BE49-F238E27FC236}">
                <a16:creationId xmlns:a16="http://schemas.microsoft.com/office/drawing/2014/main" id="{90A7E104-AB9C-2DEE-98B6-CD5EED23B4D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7" name="矩形 56">
            <a:hlinkClick r:id="rId32" action="ppaction://hlinksldjump"/>
            <a:extLst>
              <a:ext uri="{FF2B5EF4-FFF2-40B4-BE49-F238E27FC236}">
                <a16:creationId xmlns:a16="http://schemas.microsoft.com/office/drawing/2014/main" id="{7B8E51B5-CDCA-FD44-FA16-3E3562350CF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56" name="矩形 55">
            <a:hlinkClick r:id="rId32" action="ppaction://hlinksldjump"/>
            <a:extLst>
              <a:ext uri="{FF2B5EF4-FFF2-40B4-BE49-F238E27FC236}">
                <a16:creationId xmlns:a16="http://schemas.microsoft.com/office/drawing/2014/main" id="{4B38D571-9B5F-ABDB-E224-9A66B815367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5" name="矩形 54">
            <a:hlinkClick r:id="rId32" action="ppaction://hlinksldjump"/>
            <a:extLst>
              <a:ext uri="{FF2B5EF4-FFF2-40B4-BE49-F238E27FC236}">
                <a16:creationId xmlns:a16="http://schemas.microsoft.com/office/drawing/2014/main" id="{238C902A-1D7E-3FB6-2778-16C70AA850DF}"/>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4" name="标题 53">
            <a:extLst>
              <a:ext uri="{FF2B5EF4-FFF2-40B4-BE49-F238E27FC236}">
                <a16:creationId xmlns:a16="http://schemas.microsoft.com/office/drawing/2014/main" id="{A673ECBA-ED0B-564C-9AF4-CFFC74A7D908}"/>
              </a:ext>
            </a:extLst>
          </p:cNvPr>
          <p:cNvSpPr>
            <a:spLocks noGrp="1"/>
          </p:cNvSpPr>
          <p:nvPr>
            <p:ph type="title"/>
            <p:custDataLst>
              <p:tags r:id="rId24"/>
            </p:custDataLst>
          </p:nvPr>
        </p:nvSpPr>
        <p:spPr/>
        <p:txBody>
          <a:bodyPr/>
          <a:lstStyle/>
          <a:p>
            <a:r>
              <a:rPr lang="en-US"/>
              <a:t>Difficulty of Implementing Embodied Intelligence</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217657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hlinkClick r:id="rId26" action="ppaction://hlinksldjump"/>
            <a:extLst>
              <a:ext uri="{FF2B5EF4-FFF2-40B4-BE49-F238E27FC236}">
                <a16:creationId xmlns:a16="http://schemas.microsoft.com/office/drawing/2014/main" id="{EC77A669-7152-DC0D-1186-E01B4EF5A9E6}"/>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75" name="矩形 74">
            <a:hlinkClick r:id="rId26" action="ppaction://hlinksldjump"/>
            <a:extLst>
              <a:ext uri="{FF2B5EF4-FFF2-40B4-BE49-F238E27FC236}">
                <a16:creationId xmlns:a16="http://schemas.microsoft.com/office/drawing/2014/main" id="{DCF3A2B9-1D4B-572F-9811-A34369106D0B}"/>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74" name="矩形 73">
            <a:hlinkClick r:id="rId26" action="ppaction://hlinksldjump"/>
            <a:extLst>
              <a:ext uri="{FF2B5EF4-FFF2-40B4-BE49-F238E27FC236}">
                <a16:creationId xmlns:a16="http://schemas.microsoft.com/office/drawing/2014/main" id="{7FECD934-0262-43F9-6C52-BF25DE0DF47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3" name="矩形 72">
            <a:hlinkClick r:id="rId27" action="ppaction://hlinksldjump"/>
            <a:extLst>
              <a:ext uri="{FF2B5EF4-FFF2-40B4-BE49-F238E27FC236}">
                <a16:creationId xmlns:a16="http://schemas.microsoft.com/office/drawing/2014/main" id="{2CAFE8E5-F732-CC87-E09A-45C0EBAF0792}"/>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293</a:t>
            </a:r>
          </a:p>
        </p:txBody>
      </p:sp>
      <p:sp>
        <p:nvSpPr>
          <p:cNvPr id="72" name="矩形 71">
            <a:hlinkClick r:id="rId27" action="ppaction://hlinksldjump"/>
            <a:extLst>
              <a:ext uri="{FF2B5EF4-FFF2-40B4-BE49-F238E27FC236}">
                <a16:creationId xmlns:a16="http://schemas.microsoft.com/office/drawing/2014/main" id="{F3B942CF-A630-ED7C-4146-1B86563A4F9A}"/>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71" name="矩形 70">
            <a:hlinkClick r:id="rId27" action="ppaction://hlinksldjump"/>
            <a:extLst>
              <a:ext uri="{FF2B5EF4-FFF2-40B4-BE49-F238E27FC236}">
                <a16:creationId xmlns:a16="http://schemas.microsoft.com/office/drawing/2014/main" id="{6FEE6441-4760-019E-D1AA-249EA9115C8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70" name="矩形 69">
            <a:hlinkClick r:id="rId28" action="ppaction://hlinksldjump"/>
            <a:extLst>
              <a:ext uri="{FF2B5EF4-FFF2-40B4-BE49-F238E27FC236}">
                <a16:creationId xmlns:a16="http://schemas.microsoft.com/office/drawing/2014/main" id="{13FB1CC0-889A-05F1-2C86-D44859DFF810}"/>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291</a:t>
            </a:r>
          </a:p>
        </p:txBody>
      </p:sp>
      <p:sp>
        <p:nvSpPr>
          <p:cNvPr id="69" name="矩形 68">
            <a:hlinkClick r:id="rId28" action="ppaction://hlinksldjump"/>
            <a:extLst>
              <a:ext uri="{FF2B5EF4-FFF2-40B4-BE49-F238E27FC236}">
                <a16:creationId xmlns:a16="http://schemas.microsoft.com/office/drawing/2014/main" id="{2299225A-0C59-2A0B-7501-152D80F69478}"/>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68" name="矩形 67">
            <a:hlinkClick r:id="rId28" action="ppaction://hlinksldjump"/>
            <a:extLst>
              <a:ext uri="{FF2B5EF4-FFF2-40B4-BE49-F238E27FC236}">
                <a16:creationId xmlns:a16="http://schemas.microsoft.com/office/drawing/2014/main" id="{DAE913A8-F984-9157-A7A6-F460BE6C09CC}"/>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7" name="矩形 66">
            <a:hlinkClick r:id="rId29" action="ppaction://hlinksldjump"/>
            <a:extLst>
              <a:ext uri="{FF2B5EF4-FFF2-40B4-BE49-F238E27FC236}">
                <a16:creationId xmlns:a16="http://schemas.microsoft.com/office/drawing/2014/main" id="{DF2E3D6D-32C9-ED5D-73C8-3A9DD17530AB}"/>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289</a:t>
            </a:r>
          </a:p>
        </p:txBody>
      </p:sp>
      <p:sp>
        <p:nvSpPr>
          <p:cNvPr id="66" name="矩形 65">
            <a:hlinkClick r:id="rId29" action="ppaction://hlinksldjump"/>
            <a:extLst>
              <a:ext uri="{FF2B5EF4-FFF2-40B4-BE49-F238E27FC236}">
                <a16:creationId xmlns:a16="http://schemas.microsoft.com/office/drawing/2014/main" id="{5C72E2BD-023F-06A9-14A7-F6AA29382338}"/>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65" name="矩形 64">
            <a:hlinkClick r:id="rId29" action="ppaction://hlinksldjump"/>
            <a:extLst>
              <a:ext uri="{FF2B5EF4-FFF2-40B4-BE49-F238E27FC236}">
                <a16:creationId xmlns:a16="http://schemas.microsoft.com/office/drawing/2014/main" id="{14E93F9A-A83D-95B5-11A2-B7504B275F3B}"/>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4" name="矩形 63">
            <a:extLst>
              <a:ext uri="{FF2B5EF4-FFF2-40B4-BE49-F238E27FC236}">
                <a16:creationId xmlns:a16="http://schemas.microsoft.com/office/drawing/2014/main" id="{520B16FD-C71D-ABC9-F94F-D9AFF92F4408}"/>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3" name="矩形 62">
            <a:hlinkClick r:id="rId30" action="ppaction://hlinksldjump"/>
            <a:extLst>
              <a:ext uri="{FF2B5EF4-FFF2-40B4-BE49-F238E27FC236}">
                <a16:creationId xmlns:a16="http://schemas.microsoft.com/office/drawing/2014/main" id="{D982AE6B-0165-8090-8BD7-225CA8D2E955}"/>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62" name="矩形 61">
            <a:hlinkClick r:id="rId30" action="ppaction://hlinksldjump"/>
            <a:extLst>
              <a:ext uri="{FF2B5EF4-FFF2-40B4-BE49-F238E27FC236}">
                <a16:creationId xmlns:a16="http://schemas.microsoft.com/office/drawing/2014/main" id="{7D92DB2F-9B09-E5E0-49D5-83FECC4426D7}"/>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61" name="矩形 60">
            <a:hlinkClick r:id="rId30" action="ppaction://hlinksldjump"/>
            <a:extLst>
              <a:ext uri="{FF2B5EF4-FFF2-40B4-BE49-F238E27FC236}">
                <a16:creationId xmlns:a16="http://schemas.microsoft.com/office/drawing/2014/main" id="{C86FBBB0-7DBF-D54A-A3B4-B40705D28451}"/>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0" name="矩形 59">
            <a:hlinkClick r:id="rId31" action="ppaction://hlinksldjump"/>
            <a:extLst>
              <a:ext uri="{FF2B5EF4-FFF2-40B4-BE49-F238E27FC236}">
                <a16:creationId xmlns:a16="http://schemas.microsoft.com/office/drawing/2014/main" id="{5F16A9DA-7F75-019F-6CC4-89003569CC1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59" name="矩形 58">
            <a:hlinkClick r:id="rId31" action="ppaction://hlinksldjump"/>
            <a:extLst>
              <a:ext uri="{FF2B5EF4-FFF2-40B4-BE49-F238E27FC236}">
                <a16:creationId xmlns:a16="http://schemas.microsoft.com/office/drawing/2014/main" id="{3FC96AB0-8DE8-AA04-03DE-9BE0113C41A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58" name="矩形 57">
            <a:hlinkClick r:id="rId31" action="ppaction://hlinksldjump"/>
            <a:extLst>
              <a:ext uri="{FF2B5EF4-FFF2-40B4-BE49-F238E27FC236}">
                <a16:creationId xmlns:a16="http://schemas.microsoft.com/office/drawing/2014/main" id="{D9570B11-435B-99F8-6058-E5E217D64ADE}"/>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7" name="矩形 56">
            <a:hlinkClick r:id="rId32" action="ppaction://hlinksldjump"/>
            <a:extLst>
              <a:ext uri="{FF2B5EF4-FFF2-40B4-BE49-F238E27FC236}">
                <a16:creationId xmlns:a16="http://schemas.microsoft.com/office/drawing/2014/main" id="{12E7CF07-501C-9DDA-A9E4-8E7E6FA645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56" name="矩形 55">
            <a:hlinkClick r:id="rId32" action="ppaction://hlinksldjump"/>
            <a:extLst>
              <a:ext uri="{FF2B5EF4-FFF2-40B4-BE49-F238E27FC236}">
                <a16:creationId xmlns:a16="http://schemas.microsoft.com/office/drawing/2014/main" id="{8CB17689-409F-2888-12F3-0050EAC1296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5" name="矩形 54">
            <a:hlinkClick r:id="rId32" action="ppaction://hlinksldjump"/>
            <a:extLst>
              <a:ext uri="{FF2B5EF4-FFF2-40B4-BE49-F238E27FC236}">
                <a16:creationId xmlns:a16="http://schemas.microsoft.com/office/drawing/2014/main" id="{7B386990-4F16-1251-8733-7B9ABE6AEE7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4" name="标题 53">
            <a:extLst>
              <a:ext uri="{FF2B5EF4-FFF2-40B4-BE49-F238E27FC236}">
                <a16:creationId xmlns:a16="http://schemas.microsoft.com/office/drawing/2014/main" id="{B062C5A7-7F99-B665-F2DD-E1048901C201}"/>
              </a:ext>
            </a:extLst>
          </p:cNvPr>
          <p:cNvSpPr>
            <a:spLocks noGrp="1"/>
          </p:cNvSpPr>
          <p:nvPr>
            <p:ph type="title"/>
            <p:custDataLst>
              <p:tags r:id="rId24"/>
            </p:custDataLst>
          </p:nvPr>
        </p:nvSpPr>
        <p:spPr/>
        <p:txBody>
          <a:bodyPr/>
          <a:lstStyle/>
          <a:p>
            <a:r>
              <a:rPr lang="en-US"/>
              <a:t>Difficulty of Implementing Embodied Intelligence</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9811311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hlinkClick r:id="rId26" action="ppaction://hlinksldjump"/>
            <a:extLst>
              <a:ext uri="{FF2B5EF4-FFF2-40B4-BE49-F238E27FC236}">
                <a16:creationId xmlns:a16="http://schemas.microsoft.com/office/drawing/2014/main" id="{84E6961A-4572-1A13-1F4C-4F1E6B50BA7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75" name="矩形 74">
            <a:hlinkClick r:id="rId26" action="ppaction://hlinksldjump"/>
            <a:extLst>
              <a:ext uri="{FF2B5EF4-FFF2-40B4-BE49-F238E27FC236}">
                <a16:creationId xmlns:a16="http://schemas.microsoft.com/office/drawing/2014/main" id="{7A2C5900-7FC9-81ED-4445-03CDAF7DFB60}"/>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74" name="矩形 73">
            <a:hlinkClick r:id="rId26" action="ppaction://hlinksldjump"/>
            <a:extLst>
              <a:ext uri="{FF2B5EF4-FFF2-40B4-BE49-F238E27FC236}">
                <a16:creationId xmlns:a16="http://schemas.microsoft.com/office/drawing/2014/main" id="{8B3D7696-3194-2FB9-B08B-A4B9A772A14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3" name="矩形 72">
            <a:hlinkClick r:id="rId27" action="ppaction://hlinksldjump"/>
            <a:extLst>
              <a:ext uri="{FF2B5EF4-FFF2-40B4-BE49-F238E27FC236}">
                <a16:creationId xmlns:a16="http://schemas.microsoft.com/office/drawing/2014/main" id="{AC379D88-4819-AF55-904C-12EF7A93D43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293</a:t>
            </a:r>
          </a:p>
        </p:txBody>
      </p:sp>
      <p:sp>
        <p:nvSpPr>
          <p:cNvPr id="72" name="矩形 71">
            <a:hlinkClick r:id="rId27" action="ppaction://hlinksldjump"/>
            <a:extLst>
              <a:ext uri="{FF2B5EF4-FFF2-40B4-BE49-F238E27FC236}">
                <a16:creationId xmlns:a16="http://schemas.microsoft.com/office/drawing/2014/main" id="{50353E2F-0613-5A63-EE15-55D5D0807C47}"/>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71" name="矩形 70">
            <a:hlinkClick r:id="rId27" action="ppaction://hlinksldjump"/>
            <a:extLst>
              <a:ext uri="{FF2B5EF4-FFF2-40B4-BE49-F238E27FC236}">
                <a16:creationId xmlns:a16="http://schemas.microsoft.com/office/drawing/2014/main" id="{AD87D12C-99C5-A55C-9D35-EBAC0AAC60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70" name="矩形 69">
            <a:hlinkClick r:id="rId28" action="ppaction://hlinksldjump"/>
            <a:extLst>
              <a:ext uri="{FF2B5EF4-FFF2-40B4-BE49-F238E27FC236}">
                <a16:creationId xmlns:a16="http://schemas.microsoft.com/office/drawing/2014/main" id="{214E4E03-4D85-6B2A-4583-EFD537D167EF}"/>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291</a:t>
            </a:r>
          </a:p>
        </p:txBody>
      </p:sp>
      <p:sp>
        <p:nvSpPr>
          <p:cNvPr id="69" name="矩形 68">
            <a:hlinkClick r:id="rId28" action="ppaction://hlinksldjump"/>
            <a:extLst>
              <a:ext uri="{FF2B5EF4-FFF2-40B4-BE49-F238E27FC236}">
                <a16:creationId xmlns:a16="http://schemas.microsoft.com/office/drawing/2014/main" id="{4311CD17-5D50-267D-296A-C666F3EA78AE}"/>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68" name="矩形 67">
            <a:hlinkClick r:id="rId28" action="ppaction://hlinksldjump"/>
            <a:extLst>
              <a:ext uri="{FF2B5EF4-FFF2-40B4-BE49-F238E27FC236}">
                <a16:creationId xmlns:a16="http://schemas.microsoft.com/office/drawing/2014/main" id="{5BF7153E-42BE-F899-9356-BB878A11BDEC}"/>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7" name="矩形 66">
            <a:extLst>
              <a:ext uri="{FF2B5EF4-FFF2-40B4-BE49-F238E27FC236}">
                <a16:creationId xmlns:a16="http://schemas.microsoft.com/office/drawing/2014/main" id="{1C415598-C4EF-5BC8-091F-DE9B84BF1810}"/>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6" name="矩形 65">
            <a:hlinkClick r:id="rId29" action="ppaction://hlinksldjump"/>
            <a:extLst>
              <a:ext uri="{FF2B5EF4-FFF2-40B4-BE49-F238E27FC236}">
                <a16:creationId xmlns:a16="http://schemas.microsoft.com/office/drawing/2014/main" id="{10D54FF3-2958-EBA7-0C42-7FCFC6202D5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289</a:t>
            </a:r>
          </a:p>
        </p:txBody>
      </p:sp>
      <p:sp>
        <p:nvSpPr>
          <p:cNvPr id="65" name="矩形 64">
            <a:hlinkClick r:id="rId29" action="ppaction://hlinksldjump"/>
            <a:extLst>
              <a:ext uri="{FF2B5EF4-FFF2-40B4-BE49-F238E27FC236}">
                <a16:creationId xmlns:a16="http://schemas.microsoft.com/office/drawing/2014/main" id="{75DD2F06-D7DD-FF0C-717A-92D7C279345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64" name="矩形 63">
            <a:hlinkClick r:id="rId29" action="ppaction://hlinksldjump"/>
            <a:extLst>
              <a:ext uri="{FF2B5EF4-FFF2-40B4-BE49-F238E27FC236}">
                <a16:creationId xmlns:a16="http://schemas.microsoft.com/office/drawing/2014/main" id="{9D89012C-A94A-505A-F6E0-4A2140B736E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3" name="矩形 62">
            <a:hlinkClick r:id="rId30" action="ppaction://hlinksldjump"/>
            <a:extLst>
              <a:ext uri="{FF2B5EF4-FFF2-40B4-BE49-F238E27FC236}">
                <a16:creationId xmlns:a16="http://schemas.microsoft.com/office/drawing/2014/main" id="{599FEE3C-27F0-0783-98C1-E23866020146}"/>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62" name="矩形 61">
            <a:hlinkClick r:id="rId30" action="ppaction://hlinksldjump"/>
            <a:extLst>
              <a:ext uri="{FF2B5EF4-FFF2-40B4-BE49-F238E27FC236}">
                <a16:creationId xmlns:a16="http://schemas.microsoft.com/office/drawing/2014/main" id="{011C96B1-2285-0AAD-D2C3-7846CC56A430}"/>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61" name="矩形 60">
            <a:hlinkClick r:id="rId30" action="ppaction://hlinksldjump"/>
            <a:extLst>
              <a:ext uri="{FF2B5EF4-FFF2-40B4-BE49-F238E27FC236}">
                <a16:creationId xmlns:a16="http://schemas.microsoft.com/office/drawing/2014/main" id="{DF0BB0B6-A2B8-3F49-0AC0-5C717193342E}"/>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0" name="矩形 59">
            <a:hlinkClick r:id="rId31" action="ppaction://hlinksldjump"/>
            <a:extLst>
              <a:ext uri="{FF2B5EF4-FFF2-40B4-BE49-F238E27FC236}">
                <a16:creationId xmlns:a16="http://schemas.microsoft.com/office/drawing/2014/main" id="{A0109E99-2C78-3D40-92A5-CF2DD827F8D8}"/>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59" name="矩形 58">
            <a:hlinkClick r:id="rId31" action="ppaction://hlinksldjump"/>
            <a:extLst>
              <a:ext uri="{FF2B5EF4-FFF2-40B4-BE49-F238E27FC236}">
                <a16:creationId xmlns:a16="http://schemas.microsoft.com/office/drawing/2014/main" id="{245E45DF-0B68-D5C7-3E5D-676C1B562588}"/>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58" name="矩形 57">
            <a:hlinkClick r:id="rId31" action="ppaction://hlinksldjump"/>
            <a:extLst>
              <a:ext uri="{FF2B5EF4-FFF2-40B4-BE49-F238E27FC236}">
                <a16:creationId xmlns:a16="http://schemas.microsoft.com/office/drawing/2014/main" id="{6C72A23A-853C-D0BE-CA6A-F8837F88FCE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7" name="矩形 56">
            <a:hlinkClick r:id="rId32" action="ppaction://hlinksldjump"/>
            <a:extLst>
              <a:ext uri="{FF2B5EF4-FFF2-40B4-BE49-F238E27FC236}">
                <a16:creationId xmlns:a16="http://schemas.microsoft.com/office/drawing/2014/main" id="{5844DD33-7E25-F45D-A003-E6658641CEA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56" name="矩形 55">
            <a:hlinkClick r:id="rId32" action="ppaction://hlinksldjump"/>
            <a:extLst>
              <a:ext uri="{FF2B5EF4-FFF2-40B4-BE49-F238E27FC236}">
                <a16:creationId xmlns:a16="http://schemas.microsoft.com/office/drawing/2014/main" id="{1A3F1BDF-0931-62DE-09C5-AB59D3F5974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5" name="矩形 54">
            <a:hlinkClick r:id="rId32" action="ppaction://hlinksldjump"/>
            <a:extLst>
              <a:ext uri="{FF2B5EF4-FFF2-40B4-BE49-F238E27FC236}">
                <a16:creationId xmlns:a16="http://schemas.microsoft.com/office/drawing/2014/main" id="{42A6ECDE-FB43-1F04-3D16-2BCCC11922E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4" name="标题 53">
            <a:extLst>
              <a:ext uri="{FF2B5EF4-FFF2-40B4-BE49-F238E27FC236}">
                <a16:creationId xmlns:a16="http://schemas.microsoft.com/office/drawing/2014/main" id="{50DE594E-7FC0-3826-6ED0-D3485EE56352}"/>
              </a:ext>
            </a:extLst>
          </p:cNvPr>
          <p:cNvSpPr>
            <a:spLocks noGrp="1"/>
          </p:cNvSpPr>
          <p:nvPr>
            <p:ph type="title"/>
            <p:custDataLst>
              <p:tags r:id="rId24"/>
            </p:custDataLst>
          </p:nvPr>
        </p:nvSpPr>
        <p:spPr/>
        <p:txBody>
          <a:bodyPr/>
          <a:lstStyle/>
          <a:p>
            <a:r>
              <a:rPr lang="en-US"/>
              <a:t>Difficulty of Implementing Embodied Intelligence</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0861521-5B6B-7B14-4D52-3D6731312DB7}"/>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5EEE7AAD-6686-473D-5E2A-D22B136409C6}"/>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7BF26069-9229-7916-DA6D-41198A4F1616}"/>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966B5049-A406-8E37-A131-77E53F1A8497}"/>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18" action="ppaction://hlinksldjump"/>
            <a:extLst>
              <a:ext uri="{FF2B5EF4-FFF2-40B4-BE49-F238E27FC236}">
                <a16:creationId xmlns:a16="http://schemas.microsoft.com/office/drawing/2014/main" id="{61A514CF-23D0-A873-FD5B-F3B87B07F755}"/>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21108CB4-DE3A-6A79-98D8-CCD8C08EFCDF}"/>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FEDCD639-49B3-EF4F-F338-6A365F6162DD}"/>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C73ACD85-2F46-2EEF-9D47-57D77A12F79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06A7BA10-D54F-04C2-413B-865CA033008B}"/>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6010E2DE-0F67-F6E2-5533-D2377E3C3365}"/>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FF58241-8709-62A6-9C87-A1745CA6E27C}"/>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1D763B8A-6494-A827-BDC6-A1165896BCF1}"/>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401F7F1B-BA4D-D464-80B6-57D79418D35C}"/>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27D8C70-C52E-29F2-7EB1-FC34417B0595}"/>
              </a:ext>
            </a:extLst>
          </p:cNvPr>
          <p:cNvSpPr>
            <a:spLocks noGrp="1"/>
          </p:cNvSpPr>
          <p:nvPr>
            <p:ph type="title"/>
            <p:custDataLst>
              <p:tags r:id="rId15"/>
            </p:custDataLst>
          </p:nvPr>
        </p:nvSpPr>
        <p:spPr/>
        <p:txBody>
          <a:bodyPr/>
          <a:lstStyle/>
          <a:p>
            <a:r>
              <a:rPr lang="en-US"/>
              <a:t>Types of Simulators</a:t>
            </a:r>
          </a:p>
        </p:txBody>
      </p:sp>
    </p:spTree>
    <p:custDataLst>
      <p:tags r:id="rId1"/>
    </p:custDataLst>
    <p:extLst>
      <p:ext uri="{BB962C8B-B14F-4D97-AF65-F5344CB8AC3E}">
        <p14:creationId xmlns:p14="http://schemas.microsoft.com/office/powerpoint/2010/main" val="231348464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1428258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hlinkClick r:id="rId26" action="ppaction://hlinksldjump"/>
            <a:extLst>
              <a:ext uri="{FF2B5EF4-FFF2-40B4-BE49-F238E27FC236}">
                <a16:creationId xmlns:a16="http://schemas.microsoft.com/office/drawing/2014/main" id="{4E0BB6A6-B303-15CF-C842-0E0541F875B4}"/>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75" name="矩形 74">
            <a:hlinkClick r:id="rId26" action="ppaction://hlinksldjump"/>
            <a:extLst>
              <a:ext uri="{FF2B5EF4-FFF2-40B4-BE49-F238E27FC236}">
                <a16:creationId xmlns:a16="http://schemas.microsoft.com/office/drawing/2014/main" id="{D55C1F62-727A-F495-D9D6-CC2F2F60A206}"/>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74" name="矩形 73">
            <a:hlinkClick r:id="rId26" action="ppaction://hlinksldjump"/>
            <a:extLst>
              <a:ext uri="{FF2B5EF4-FFF2-40B4-BE49-F238E27FC236}">
                <a16:creationId xmlns:a16="http://schemas.microsoft.com/office/drawing/2014/main" id="{FF08AC6C-B521-6C8B-D1A6-D9B4CA99A83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3" name="矩形 72">
            <a:hlinkClick r:id="rId27" action="ppaction://hlinksldjump"/>
            <a:extLst>
              <a:ext uri="{FF2B5EF4-FFF2-40B4-BE49-F238E27FC236}">
                <a16:creationId xmlns:a16="http://schemas.microsoft.com/office/drawing/2014/main" id="{6B5E7A8A-280A-4922-D483-49EC1E8784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293</a:t>
            </a:r>
          </a:p>
        </p:txBody>
      </p:sp>
      <p:sp>
        <p:nvSpPr>
          <p:cNvPr id="72" name="矩形 71">
            <a:hlinkClick r:id="rId27" action="ppaction://hlinksldjump"/>
            <a:extLst>
              <a:ext uri="{FF2B5EF4-FFF2-40B4-BE49-F238E27FC236}">
                <a16:creationId xmlns:a16="http://schemas.microsoft.com/office/drawing/2014/main" id="{55E461A9-6A48-809C-CDB0-113C9E0BA13A}"/>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71" name="矩形 70">
            <a:hlinkClick r:id="rId27" action="ppaction://hlinksldjump"/>
            <a:extLst>
              <a:ext uri="{FF2B5EF4-FFF2-40B4-BE49-F238E27FC236}">
                <a16:creationId xmlns:a16="http://schemas.microsoft.com/office/drawing/2014/main" id="{30FAFE1D-1B52-C9A0-D566-13ACB8D6E126}"/>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70" name="矩形 69">
            <a:extLst>
              <a:ext uri="{FF2B5EF4-FFF2-40B4-BE49-F238E27FC236}">
                <a16:creationId xmlns:a16="http://schemas.microsoft.com/office/drawing/2014/main" id="{32D7B0B6-3352-E764-000F-4F672167A6E3}"/>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9" name="矩形 68">
            <a:hlinkClick r:id="rId28" action="ppaction://hlinksldjump"/>
            <a:extLst>
              <a:ext uri="{FF2B5EF4-FFF2-40B4-BE49-F238E27FC236}">
                <a16:creationId xmlns:a16="http://schemas.microsoft.com/office/drawing/2014/main" id="{8D5E9426-7740-C9E8-D7BF-62FE99C24FB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291</a:t>
            </a:r>
          </a:p>
        </p:txBody>
      </p:sp>
      <p:sp>
        <p:nvSpPr>
          <p:cNvPr id="68" name="矩形 67">
            <a:hlinkClick r:id="rId28" action="ppaction://hlinksldjump"/>
            <a:extLst>
              <a:ext uri="{FF2B5EF4-FFF2-40B4-BE49-F238E27FC236}">
                <a16:creationId xmlns:a16="http://schemas.microsoft.com/office/drawing/2014/main" id="{19278FA7-3B20-080A-002B-83BC7D2F8520}"/>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67" name="矩形 66">
            <a:hlinkClick r:id="rId28" action="ppaction://hlinksldjump"/>
            <a:extLst>
              <a:ext uri="{FF2B5EF4-FFF2-40B4-BE49-F238E27FC236}">
                <a16:creationId xmlns:a16="http://schemas.microsoft.com/office/drawing/2014/main" id="{3C7D4F2B-9886-B728-8EBF-5392C208CD99}"/>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6" name="矩形 65">
            <a:hlinkClick r:id="rId29" action="ppaction://hlinksldjump"/>
            <a:extLst>
              <a:ext uri="{FF2B5EF4-FFF2-40B4-BE49-F238E27FC236}">
                <a16:creationId xmlns:a16="http://schemas.microsoft.com/office/drawing/2014/main" id="{24AB4922-A030-4D10-DF4E-89D629F6224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289</a:t>
            </a:r>
          </a:p>
        </p:txBody>
      </p:sp>
      <p:sp>
        <p:nvSpPr>
          <p:cNvPr id="65" name="矩形 64">
            <a:hlinkClick r:id="rId29" action="ppaction://hlinksldjump"/>
            <a:extLst>
              <a:ext uri="{FF2B5EF4-FFF2-40B4-BE49-F238E27FC236}">
                <a16:creationId xmlns:a16="http://schemas.microsoft.com/office/drawing/2014/main" id="{5DD66EE2-DB7A-8332-7A45-C4F8FE92D907}"/>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64" name="矩形 63">
            <a:hlinkClick r:id="rId29" action="ppaction://hlinksldjump"/>
            <a:extLst>
              <a:ext uri="{FF2B5EF4-FFF2-40B4-BE49-F238E27FC236}">
                <a16:creationId xmlns:a16="http://schemas.microsoft.com/office/drawing/2014/main" id="{B40026DC-230F-41D6-B5CD-9F20C11919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3" name="矩形 62">
            <a:hlinkClick r:id="rId30" action="ppaction://hlinksldjump"/>
            <a:extLst>
              <a:ext uri="{FF2B5EF4-FFF2-40B4-BE49-F238E27FC236}">
                <a16:creationId xmlns:a16="http://schemas.microsoft.com/office/drawing/2014/main" id="{A1158C23-E0E7-5811-7AD8-8B130E630BE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62" name="矩形 61">
            <a:hlinkClick r:id="rId30" action="ppaction://hlinksldjump"/>
            <a:extLst>
              <a:ext uri="{FF2B5EF4-FFF2-40B4-BE49-F238E27FC236}">
                <a16:creationId xmlns:a16="http://schemas.microsoft.com/office/drawing/2014/main" id="{7F343500-8BBF-7383-BDA3-C38C09368F6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61" name="矩形 60">
            <a:hlinkClick r:id="rId30" action="ppaction://hlinksldjump"/>
            <a:extLst>
              <a:ext uri="{FF2B5EF4-FFF2-40B4-BE49-F238E27FC236}">
                <a16:creationId xmlns:a16="http://schemas.microsoft.com/office/drawing/2014/main" id="{ACCCCE7B-9637-830B-A56B-0457D47896B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0" name="矩形 59">
            <a:hlinkClick r:id="rId31" action="ppaction://hlinksldjump"/>
            <a:extLst>
              <a:ext uri="{FF2B5EF4-FFF2-40B4-BE49-F238E27FC236}">
                <a16:creationId xmlns:a16="http://schemas.microsoft.com/office/drawing/2014/main" id="{A8979BD3-9F31-6D13-1855-2B2F8805E3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59" name="矩形 58">
            <a:hlinkClick r:id="rId31" action="ppaction://hlinksldjump"/>
            <a:extLst>
              <a:ext uri="{FF2B5EF4-FFF2-40B4-BE49-F238E27FC236}">
                <a16:creationId xmlns:a16="http://schemas.microsoft.com/office/drawing/2014/main" id="{0DFBA3EF-EE00-B791-351A-6F7560028D4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58" name="矩形 57">
            <a:hlinkClick r:id="rId31" action="ppaction://hlinksldjump"/>
            <a:extLst>
              <a:ext uri="{FF2B5EF4-FFF2-40B4-BE49-F238E27FC236}">
                <a16:creationId xmlns:a16="http://schemas.microsoft.com/office/drawing/2014/main" id="{B0804213-853D-9F61-3230-506AE2368728}"/>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7" name="矩形 56">
            <a:hlinkClick r:id="rId32" action="ppaction://hlinksldjump"/>
            <a:extLst>
              <a:ext uri="{FF2B5EF4-FFF2-40B4-BE49-F238E27FC236}">
                <a16:creationId xmlns:a16="http://schemas.microsoft.com/office/drawing/2014/main" id="{059A8A47-270C-5D19-28CE-F94742DEBE3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56" name="矩形 55">
            <a:hlinkClick r:id="rId32" action="ppaction://hlinksldjump"/>
            <a:extLst>
              <a:ext uri="{FF2B5EF4-FFF2-40B4-BE49-F238E27FC236}">
                <a16:creationId xmlns:a16="http://schemas.microsoft.com/office/drawing/2014/main" id="{7AE0E06F-C596-7480-3D55-D1BFAC7CFB2C}"/>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5" name="矩形 54">
            <a:hlinkClick r:id="rId32" action="ppaction://hlinksldjump"/>
            <a:extLst>
              <a:ext uri="{FF2B5EF4-FFF2-40B4-BE49-F238E27FC236}">
                <a16:creationId xmlns:a16="http://schemas.microsoft.com/office/drawing/2014/main" id="{2AF59251-FD29-644A-7A8A-A1AF0A82DB9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4" name="标题 53">
            <a:extLst>
              <a:ext uri="{FF2B5EF4-FFF2-40B4-BE49-F238E27FC236}">
                <a16:creationId xmlns:a16="http://schemas.microsoft.com/office/drawing/2014/main" id="{94B4EC23-1108-9ED7-3E84-A9D762CDDF99}"/>
              </a:ext>
            </a:extLst>
          </p:cNvPr>
          <p:cNvSpPr>
            <a:spLocks noGrp="1"/>
          </p:cNvSpPr>
          <p:nvPr>
            <p:ph type="title"/>
            <p:custDataLst>
              <p:tags r:id="rId24"/>
            </p:custDataLst>
          </p:nvPr>
        </p:nvSpPr>
        <p:spPr/>
        <p:txBody>
          <a:bodyPr/>
          <a:lstStyle/>
          <a:p>
            <a:r>
              <a:rPr lang="en-US"/>
              <a:t>Difficulty of Implementing Embodied Intelligence</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571553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hlinkClick r:id="rId26" action="ppaction://hlinksldjump"/>
            <a:extLst>
              <a:ext uri="{FF2B5EF4-FFF2-40B4-BE49-F238E27FC236}">
                <a16:creationId xmlns:a16="http://schemas.microsoft.com/office/drawing/2014/main" id="{5D3092C2-9A42-FC9F-9FF3-16CB0CEDFBF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75" name="矩形 74">
            <a:hlinkClick r:id="rId26" action="ppaction://hlinksldjump"/>
            <a:extLst>
              <a:ext uri="{FF2B5EF4-FFF2-40B4-BE49-F238E27FC236}">
                <a16:creationId xmlns:a16="http://schemas.microsoft.com/office/drawing/2014/main" id="{7DFC8E6F-F1D0-B71C-6C2A-7DE67A9B0314}"/>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74" name="矩形 73">
            <a:hlinkClick r:id="rId26" action="ppaction://hlinksldjump"/>
            <a:extLst>
              <a:ext uri="{FF2B5EF4-FFF2-40B4-BE49-F238E27FC236}">
                <a16:creationId xmlns:a16="http://schemas.microsoft.com/office/drawing/2014/main" id="{5B928A5A-01D7-A350-359A-9524597FF49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3" name="矩形 72">
            <a:extLst>
              <a:ext uri="{FF2B5EF4-FFF2-40B4-BE49-F238E27FC236}">
                <a16:creationId xmlns:a16="http://schemas.microsoft.com/office/drawing/2014/main" id="{D3F7040B-7D30-DF6F-5213-9175DFD360B3}"/>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2" name="矩形 71">
            <a:hlinkClick r:id="rId27" action="ppaction://hlinksldjump"/>
            <a:extLst>
              <a:ext uri="{FF2B5EF4-FFF2-40B4-BE49-F238E27FC236}">
                <a16:creationId xmlns:a16="http://schemas.microsoft.com/office/drawing/2014/main" id="{CE1B4FC9-A42E-20EF-680E-664C5B7F06EF}"/>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293</a:t>
            </a:r>
          </a:p>
        </p:txBody>
      </p:sp>
      <p:sp>
        <p:nvSpPr>
          <p:cNvPr id="71" name="矩形 70">
            <a:hlinkClick r:id="rId27" action="ppaction://hlinksldjump"/>
            <a:extLst>
              <a:ext uri="{FF2B5EF4-FFF2-40B4-BE49-F238E27FC236}">
                <a16:creationId xmlns:a16="http://schemas.microsoft.com/office/drawing/2014/main" id="{87EB3DC8-004E-5771-8909-C9C212D6034C}"/>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70" name="矩形 69">
            <a:hlinkClick r:id="rId27" action="ppaction://hlinksldjump"/>
            <a:extLst>
              <a:ext uri="{FF2B5EF4-FFF2-40B4-BE49-F238E27FC236}">
                <a16:creationId xmlns:a16="http://schemas.microsoft.com/office/drawing/2014/main" id="{B03420E7-D0C1-267B-7693-2D2039CB1F9E}"/>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69" name="矩形 68">
            <a:hlinkClick r:id="rId28" action="ppaction://hlinksldjump"/>
            <a:extLst>
              <a:ext uri="{FF2B5EF4-FFF2-40B4-BE49-F238E27FC236}">
                <a16:creationId xmlns:a16="http://schemas.microsoft.com/office/drawing/2014/main" id="{E3DFDD1B-3BC4-3BA5-5489-286A8F85F93C}"/>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291</a:t>
            </a:r>
          </a:p>
        </p:txBody>
      </p:sp>
      <p:sp>
        <p:nvSpPr>
          <p:cNvPr id="68" name="矩形 67">
            <a:hlinkClick r:id="rId28" action="ppaction://hlinksldjump"/>
            <a:extLst>
              <a:ext uri="{FF2B5EF4-FFF2-40B4-BE49-F238E27FC236}">
                <a16:creationId xmlns:a16="http://schemas.microsoft.com/office/drawing/2014/main" id="{AC4C6B1C-784A-1EAE-A86E-32F98E057C14}"/>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67" name="矩形 66">
            <a:hlinkClick r:id="rId28" action="ppaction://hlinksldjump"/>
            <a:extLst>
              <a:ext uri="{FF2B5EF4-FFF2-40B4-BE49-F238E27FC236}">
                <a16:creationId xmlns:a16="http://schemas.microsoft.com/office/drawing/2014/main" id="{A0A4E954-3653-35AD-8350-B958C70D0FB2}"/>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6" name="矩形 65">
            <a:hlinkClick r:id="rId29" action="ppaction://hlinksldjump"/>
            <a:extLst>
              <a:ext uri="{FF2B5EF4-FFF2-40B4-BE49-F238E27FC236}">
                <a16:creationId xmlns:a16="http://schemas.microsoft.com/office/drawing/2014/main" id="{99D631A1-A4D9-8812-FE8D-48E9469EB44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289</a:t>
            </a:r>
          </a:p>
        </p:txBody>
      </p:sp>
      <p:sp>
        <p:nvSpPr>
          <p:cNvPr id="65" name="矩形 64">
            <a:hlinkClick r:id="rId29" action="ppaction://hlinksldjump"/>
            <a:extLst>
              <a:ext uri="{FF2B5EF4-FFF2-40B4-BE49-F238E27FC236}">
                <a16:creationId xmlns:a16="http://schemas.microsoft.com/office/drawing/2014/main" id="{67E4D46A-F216-9DB3-DFE0-31C3C3312645}"/>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64" name="矩形 63">
            <a:hlinkClick r:id="rId29" action="ppaction://hlinksldjump"/>
            <a:extLst>
              <a:ext uri="{FF2B5EF4-FFF2-40B4-BE49-F238E27FC236}">
                <a16:creationId xmlns:a16="http://schemas.microsoft.com/office/drawing/2014/main" id="{012619A4-0F8B-6EE2-2C8B-8654D949E73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3" name="矩形 62">
            <a:hlinkClick r:id="rId30" action="ppaction://hlinksldjump"/>
            <a:extLst>
              <a:ext uri="{FF2B5EF4-FFF2-40B4-BE49-F238E27FC236}">
                <a16:creationId xmlns:a16="http://schemas.microsoft.com/office/drawing/2014/main" id="{3D7E89AA-1E0A-A2E7-7DE3-734E96C06FCB}"/>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62" name="矩形 61">
            <a:hlinkClick r:id="rId30" action="ppaction://hlinksldjump"/>
            <a:extLst>
              <a:ext uri="{FF2B5EF4-FFF2-40B4-BE49-F238E27FC236}">
                <a16:creationId xmlns:a16="http://schemas.microsoft.com/office/drawing/2014/main" id="{C4F9A268-5992-9E0E-67CC-346D01B6C76E}"/>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61" name="矩形 60">
            <a:hlinkClick r:id="rId30" action="ppaction://hlinksldjump"/>
            <a:extLst>
              <a:ext uri="{FF2B5EF4-FFF2-40B4-BE49-F238E27FC236}">
                <a16:creationId xmlns:a16="http://schemas.microsoft.com/office/drawing/2014/main" id="{793A58CB-2763-4F11-6232-23A72024CF4E}"/>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0" name="矩形 59">
            <a:hlinkClick r:id="rId31" action="ppaction://hlinksldjump"/>
            <a:extLst>
              <a:ext uri="{FF2B5EF4-FFF2-40B4-BE49-F238E27FC236}">
                <a16:creationId xmlns:a16="http://schemas.microsoft.com/office/drawing/2014/main" id="{8BD6E294-7C8E-FEFD-9788-B8B730463F0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59" name="矩形 58">
            <a:hlinkClick r:id="rId31" action="ppaction://hlinksldjump"/>
            <a:extLst>
              <a:ext uri="{FF2B5EF4-FFF2-40B4-BE49-F238E27FC236}">
                <a16:creationId xmlns:a16="http://schemas.microsoft.com/office/drawing/2014/main" id="{214E4511-BA0A-FA86-9F24-8DDC3C9CAAD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58" name="矩形 57">
            <a:hlinkClick r:id="rId31" action="ppaction://hlinksldjump"/>
            <a:extLst>
              <a:ext uri="{FF2B5EF4-FFF2-40B4-BE49-F238E27FC236}">
                <a16:creationId xmlns:a16="http://schemas.microsoft.com/office/drawing/2014/main" id="{B13321D2-F255-03E9-60D9-E18769856ADA}"/>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7" name="矩形 56">
            <a:hlinkClick r:id="rId32" action="ppaction://hlinksldjump"/>
            <a:extLst>
              <a:ext uri="{FF2B5EF4-FFF2-40B4-BE49-F238E27FC236}">
                <a16:creationId xmlns:a16="http://schemas.microsoft.com/office/drawing/2014/main" id="{DE02FAFC-6F02-C0C1-F9F7-0375A65C859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56" name="矩形 55">
            <a:hlinkClick r:id="rId32" action="ppaction://hlinksldjump"/>
            <a:extLst>
              <a:ext uri="{FF2B5EF4-FFF2-40B4-BE49-F238E27FC236}">
                <a16:creationId xmlns:a16="http://schemas.microsoft.com/office/drawing/2014/main" id="{89DF4178-ADC2-80E2-79D2-C954E08E55FD}"/>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5" name="矩形 54">
            <a:hlinkClick r:id="rId32" action="ppaction://hlinksldjump"/>
            <a:extLst>
              <a:ext uri="{FF2B5EF4-FFF2-40B4-BE49-F238E27FC236}">
                <a16:creationId xmlns:a16="http://schemas.microsoft.com/office/drawing/2014/main" id="{6931CC06-2E42-60A9-A7D2-0CCCB9B26359}"/>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4" name="标题 53">
            <a:extLst>
              <a:ext uri="{FF2B5EF4-FFF2-40B4-BE49-F238E27FC236}">
                <a16:creationId xmlns:a16="http://schemas.microsoft.com/office/drawing/2014/main" id="{D6AA205B-8144-0E0A-B519-8A5FB83F79BA}"/>
              </a:ext>
            </a:extLst>
          </p:cNvPr>
          <p:cNvSpPr>
            <a:spLocks noGrp="1"/>
          </p:cNvSpPr>
          <p:nvPr>
            <p:ph type="title"/>
            <p:custDataLst>
              <p:tags r:id="rId24"/>
            </p:custDataLst>
          </p:nvPr>
        </p:nvSpPr>
        <p:spPr/>
        <p:txBody>
          <a:bodyPr/>
          <a:lstStyle/>
          <a:p>
            <a:r>
              <a:rPr lang="en-US"/>
              <a:t>Difficulty of Implementing Embodied Intelligence</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14685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85EB7253-B888-8CD2-114D-1DB869E36097}"/>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5" name="矩形 74">
            <a:hlinkClick r:id="rId26" action="ppaction://hlinksldjump"/>
            <a:extLst>
              <a:ext uri="{FF2B5EF4-FFF2-40B4-BE49-F238E27FC236}">
                <a16:creationId xmlns:a16="http://schemas.microsoft.com/office/drawing/2014/main" id="{8616252B-7C93-69BC-5264-2682648EE84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295</a:t>
            </a:r>
          </a:p>
        </p:txBody>
      </p:sp>
      <p:sp>
        <p:nvSpPr>
          <p:cNvPr id="74" name="矩形 73">
            <a:hlinkClick r:id="rId26" action="ppaction://hlinksldjump"/>
            <a:extLst>
              <a:ext uri="{FF2B5EF4-FFF2-40B4-BE49-F238E27FC236}">
                <a16:creationId xmlns:a16="http://schemas.microsoft.com/office/drawing/2014/main" id="{A6700F35-A583-C75E-9501-C342E2D2CD2B}"/>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73" name="矩形 72">
            <a:hlinkClick r:id="rId26" action="ppaction://hlinksldjump"/>
            <a:extLst>
              <a:ext uri="{FF2B5EF4-FFF2-40B4-BE49-F238E27FC236}">
                <a16:creationId xmlns:a16="http://schemas.microsoft.com/office/drawing/2014/main" id="{93D56A26-5F83-2337-8945-9F65B113DB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72" name="矩形 71">
            <a:hlinkClick r:id="rId27" action="ppaction://hlinksldjump"/>
            <a:extLst>
              <a:ext uri="{FF2B5EF4-FFF2-40B4-BE49-F238E27FC236}">
                <a16:creationId xmlns:a16="http://schemas.microsoft.com/office/drawing/2014/main" id="{EE1829B7-6032-67A6-7C82-72A7C8DC723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293</a:t>
            </a:r>
          </a:p>
        </p:txBody>
      </p:sp>
      <p:sp>
        <p:nvSpPr>
          <p:cNvPr id="71" name="矩形 70">
            <a:hlinkClick r:id="rId27" action="ppaction://hlinksldjump"/>
            <a:extLst>
              <a:ext uri="{FF2B5EF4-FFF2-40B4-BE49-F238E27FC236}">
                <a16:creationId xmlns:a16="http://schemas.microsoft.com/office/drawing/2014/main" id="{BAE20AE0-DB0A-48CD-F519-ECBA9B9A01CE}"/>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70" name="矩形 69">
            <a:hlinkClick r:id="rId27" action="ppaction://hlinksldjump"/>
            <a:extLst>
              <a:ext uri="{FF2B5EF4-FFF2-40B4-BE49-F238E27FC236}">
                <a16:creationId xmlns:a16="http://schemas.microsoft.com/office/drawing/2014/main" id="{8B90D054-9061-9480-B36F-8CF2A5B490D8}"/>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69" name="矩形 68">
            <a:hlinkClick r:id="rId28" action="ppaction://hlinksldjump"/>
            <a:extLst>
              <a:ext uri="{FF2B5EF4-FFF2-40B4-BE49-F238E27FC236}">
                <a16:creationId xmlns:a16="http://schemas.microsoft.com/office/drawing/2014/main" id="{208D8C40-6596-3159-406C-3EADFDD79B4D}"/>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291</a:t>
            </a:r>
          </a:p>
        </p:txBody>
      </p:sp>
      <p:sp>
        <p:nvSpPr>
          <p:cNvPr id="68" name="矩形 67">
            <a:hlinkClick r:id="rId28" action="ppaction://hlinksldjump"/>
            <a:extLst>
              <a:ext uri="{FF2B5EF4-FFF2-40B4-BE49-F238E27FC236}">
                <a16:creationId xmlns:a16="http://schemas.microsoft.com/office/drawing/2014/main" id="{9B645E4E-0B14-C9C5-51B7-B55A0B7DB265}"/>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67" name="矩形 66">
            <a:hlinkClick r:id="rId28" action="ppaction://hlinksldjump"/>
            <a:extLst>
              <a:ext uri="{FF2B5EF4-FFF2-40B4-BE49-F238E27FC236}">
                <a16:creationId xmlns:a16="http://schemas.microsoft.com/office/drawing/2014/main" id="{1F5CF52B-E448-A6FD-52B6-48C30E6A96E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66" name="矩形 65">
            <a:hlinkClick r:id="rId29" action="ppaction://hlinksldjump"/>
            <a:extLst>
              <a:ext uri="{FF2B5EF4-FFF2-40B4-BE49-F238E27FC236}">
                <a16:creationId xmlns:a16="http://schemas.microsoft.com/office/drawing/2014/main" id="{0073B2C6-8FE5-246A-133D-E0BDDEDBF870}"/>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289</a:t>
            </a:r>
          </a:p>
        </p:txBody>
      </p:sp>
      <p:sp>
        <p:nvSpPr>
          <p:cNvPr id="65" name="矩形 64">
            <a:hlinkClick r:id="rId29" action="ppaction://hlinksldjump"/>
            <a:extLst>
              <a:ext uri="{FF2B5EF4-FFF2-40B4-BE49-F238E27FC236}">
                <a16:creationId xmlns:a16="http://schemas.microsoft.com/office/drawing/2014/main" id="{F9B2C517-6B94-ABEA-2A75-84893EE21CEE}"/>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64" name="矩形 63">
            <a:hlinkClick r:id="rId29" action="ppaction://hlinksldjump"/>
            <a:extLst>
              <a:ext uri="{FF2B5EF4-FFF2-40B4-BE49-F238E27FC236}">
                <a16:creationId xmlns:a16="http://schemas.microsoft.com/office/drawing/2014/main" id="{0D938DE1-CAE2-A78C-38EF-3DA7377F84E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63" name="矩形 62">
            <a:hlinkClick r:id="rId30" action="ppaction://hlinksldjump"/>
            <a:extLst>
              <a:ext uri="{FF2B5EF4-FFF2-40B4-BE49-F238E27FC236}">
                <a16:creationId xmlns:a16="http://schemas.microsoft.com/office/drawing/2014/main" id="{5C5992E7-11DC-B800-B1E5-C7834B66589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62" name="矩形 61">
            <a:hlinkClick r:id="rId30" action="ppaction://hlinksldjump"/>
            <a:extLst>
              <a:ext uri="{FF2B5EF4-FFF2-40B4-BE49-F238E27FC236}">
                <a16:creationId xmlns:a16="http://schemas.microsoft.com/office/drawing/2014/main" id="{2F6F3823-3830-7D96-9C29-A7C293A4497B}"/>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61" name="矩形 60">
            <a:hlinkClick r:id="rId30" action="ppaction://hlinksldjump"/>
            <a:extLst>
              <a:ext uri="{FF2B5EF4-FFF2-40B4-BE49-F238E27FC236}">
                <a16:creationId xmlns:a16="http://schemas.microsoft.com/office/drawing/2014/main" id="{6FAE497F-F055-1FF8-FCA0-CE4C6426EE5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0" name="矩形 59">
            <a:hlinkClick r:id="rId31" action="ppaction://hlinksldjump"/>
            <a:extLst>
              <a:ext uri="{FF2B5EF4-FFF2-40B4-BE49-F238E27FC236}">
                <a16:creationId xmlns:a16="http://schemas.microsoft.com/office/drawing/2014/main" id="{F42701FE-B43A-09FE-8565-14E02486E59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59" name="矩形 58">
            <a:hlinkClick r:id="rId31" action="ppaction://hlinksldjump"/>
            <a:extLst>
              <a:ext uri="{FF2B5EF4-FFF2-40B4-BE49-F238E27FC236}">
                <a16:creationId xmlns:a16="http://schemas.microsoft.com/office/drawing/2014/main" id="{5C2C1FDD-D3CC-B649-20B1-7CA7D39FB0D6}"/>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58" name="矩形 57">
            <a:hlinkClick r:id="rId31" action="ppaction://hlinksldjump"/>
            <a:extLst>
              <a:ext uri="{FF2B5EF4-FFF2-40B4-BE49-F238E27FC236}">
                <a16:creationId xmlns:a16="http://schemas.microsoft.com/office/drawing/2014/main" id="{CF427F98-8180-ADB5-4292-DF7859DC46F2}"/>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57" name="矩形 56">
            <a:hlinkClick r:id="rId32" action="ppaction://hlinksldjump"/>
            <a:extLst>
              <a:ext uri="{FF2B5EF4-FFF2-40B4-BE49-F238E27FC236}">
                <a16:creationId xmlns:a16="http://schemas.microsoft.com/office/drawing/2014/main" id="{91F3A7B2-C6B3-8D16-CC25-23EF2BCE50E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56" name="矩形 55">
            <a:hlinkClick r:id="rId32" action="ppaction://hlinksldjump"/>
            <a:extLst>
              <a:ext uri="{FF2B5EF4-FFF2-40B4-BE49-F238E27FC236}">
                <a16:creationId xmlns:a16="http://schemas.microsoft.com/office/drawing/2014/main" id="{E37009B2-3C7A-46E7-9DF6-FC69426C00D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5" name="矩形 54">
            <a:hlinkClick r:id="rId32" action="ppaction://hlinksldjump"/>
            <a:extLst>
              <a:ext uri="{FF2B5EF4-FFF2-40B4-BE49-F238E27FC236}">
                <a16:creationId xmlns:a16="http://schemas.microsoft.com/office/drawing/2014/main" id="{6761F31C-C2FE-C0F6-7D61-6612D602ED1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54" name="标题 53">
            <a:extLst>
              <a:ext uri="{FF2B5EF4-FFF2-40B4-BE49-F238E27FC236}">
                <a16:creationId xmlns:a16="http://schemas.microsoft.com/office/drawing/2014/main" id="{518B1791-7A57-F805-2DF2-696DA8C3999A}"/>
              </a:ext>
            </a:extLst>
          </p:cNvPr>
          <p:cNvSpPr>
            <a:spLocks noGrp="1"/>
          </p:cNvSpPr>
          <p:nvPr>
            <p:ph type="title"/>
            <p:custDataLst>
              <p:tags r:id="rId24"/>
            </p:custDataLst>
          </p:nvPr>
        </p:nvSpPr>
        <p:spPr/>
        <p:txBody>
          <a:bodyPr/>
          <a:lstStyle/>
          <a:p>
            <a:r>
              <a:rPr lang="en-US"/>
              <a:t>Difficulty of Implementing Embodied Intelligence</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2637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矩形 138">
            <a:hlinkClick r:id="rId29" action="ppaction://hlinksldjump"/>
            <a:extLst>
              <a:ext uri="{FF2B5EF4-FFF2-40B4-BE49-F238E27FC236}">
                <a16:creationId xmlns:a16="http://schemas.microsoft.com/office/drawing/2014/main" id="{746DBDC5-2ACF-EC3C-3DE7-0758882266B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38" name="矩形 137">
            <a:hlinkClick r:id="rId29" action="ppaction://hlinksldjump"/>
            <a:extLst>
              <a:ext uri="{FF2B5EF4-FFF2-40B4-BE49-F238E27FC236}">
                <a16:creationId xmlns:a16="http://schemas.microsoft.com/office/drawing/2014/main" id="{89FCD36A-3150-EA2C-5331-756D33E57582}"/>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137" name="矩形 136">
            <a:hlinkClick r:id="rId29" action="ppaction://hlinksldjump"/>
            <a:extLst>
              <a:ext uri="{FF2B5EF4-FFF2-40B4-BE49-F238E27FC236}">
                <a16:creationId xmlns:a16="http://schemas.microsoft.com/office/drawing/2014/main" id="{FE3B1E83-F858-A084-CC15-A2818AEAB99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136" name="矩形 135">
            <a:hlinkClick r:id="rId30" action="ppaction://hlinksldjump"/>
            <a:extLst>
              <a:ext uri="{FF2B5EF4-FFF2-40B4-BE49-F238E27FC236}">
                <a16:creationId xmlns:a16="http://schemas.microsoft.com/office/drawing/2014/main" id="{911B31E3-8D96-52F0-C874-E565D4BB361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35" name="矩形 134">
            <a:hlinkClick r:id="rId30" action="ppaction://hlinksldjump"/>
            <a:extLst>
              <a:ext uri="{FF2B5EF4-FFF2-40B4-BE49-F238E27FC236}">
                <a16:creationId xmlns:a16="http://schemas.microsoft.com/office/drawing/2014/main" id="{B38368C4-8F27-0882-AF29-7C3FEB1D4951}"/>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134" name="矩形 133">
            <a:hlinkClick r:id="rId30" action="ppaction://hlinksldjump"/>
            <a:extLst>
              <a:ext uri="{FF2B5EF4-FFF2-40B4-BE49-F238E27FC236}">
                <a16:creationId xmlns:a16="http://schemas.microsoft.com/office/drawing/2014/main" id="{59947D6B-0C6B-3873-C27D-0BC63C80589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133" name="矩形 132">
            <a:hlinkClick r:id="rId31" action="ppaction://hlinksldjump"/>
            <a:extLst>
              <a:ext uri="{FF2B5EF4-FFF2-40B4-BE49-F238E27FC236}">
                <a16:creationId xmlns:a16="http://schemas.microsoft.com/office/drawing/2014/main" id="{0A94CB5C-F94D-4572-89E6-586E4DD9A05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32" name="矩形 131">
            <a:hlinkClick r:id="rId31" action="ppaction://hlinksldjump"/>
            <a:extLst>
              <a:ext uri="{FF2B5EF4-FFF2-40B4-BE49-F238E27FC236}">
                <a16:creationId xmlns:a16="http://schemas.microsoft.com/office/drawing/2014/main" id="{D51EDA22-7874-6C83-5906-219AC0B8AFBE}"/>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131" name="矩形 130">
            <a:hlinkClick r:id="rId31" action="ppaction://hlinksldjump"/>
            <a:extLst>
              <a:ext uri="{FF2B5EF4-FFF2-40B4-BE49-F238E27FC236}">
                <a16:creationId xmlns:a16="http://schemas.microsoft.com/office/drawing/2014/main" id="{00DEFEC9-4393-F92C-AC13-3AA221376E2F}"/>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30" name="矩形 129">
            <a:hlinkClick r:id="rId32" action="ppaction://hlinksldjump"/>
            <a:extLst>
              <a:ext uri="{FF2B5EF4-FFF2-40B4-BE49-F238E27FC236}">
                <a16:creationId xmlns:a16="http://schemas.microsoft.com/office/drawing/2014/main" id="{5C24DFCD-719E-2813-6E87-1400ED0C2884}"/>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9" name="矩形 128">
            <a:hlinkClick r:id="rId32" action="ppaction://hlinksldjump"/>
            <a:extLst>
              <a:ext uri="{FF2B5EF4-FFF2-40B4-BE49-F238E27FC236}">
                <a16:creationId xmlns:a16="http://schemas.microsoft.com/office/drawing/2014/main" id="{199A15E6-42A5-3C35-6B53-798E4ACD73E2}"/>
              </a:ext>
            </a:extLst>
          </p:cNvPr>
          <p:cNvSpPr/>
          <p:nvPr>
            <p:custDataLst>
              <p:tags r:id="rId12"/>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28" name="矩形 127">
            <a:hlinkClick r:id="rId32" action="ppaction://hlinksldjump"/>
            <a:extLst>
              <a:ext uri="{FF2B5EF4-FFF2-40B4-BE49-F238E27FC236}">
                <a16:creationId xmlns:a16="http://schemas.microsoft.com/office/drawing/2014/main" id="{6B21F54F-82F9-1128-A995-3793611361F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27" name="矩形 126">
            <a:hlinkClick r:id="rId33" action="ppaction://hlinksldjump"/>
            <a:extLst>
              <a:ext uri="{FF2B5EF4-FFF2-40B4-BE49-F238E27FC236}">
                <a16:creationId xmlns:a16="http://schemas.microsoft.com/office/drawing/2014/main" id="{D92C6FC0-4C3E-0D4F-18AB-8B8F403B0D6E}"/>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26" name="矩形 125">
            <a:hlinkClick r:id="rId33" action="ppaction://hlinksldjump"/>
            <a:extLst>
              <a:ext uri="{FF2B5EF4-FFF2-40B4-BE49-F238E27FC236}">
                <a16:creationId xmlns:a16="http://schemas.microsoft.com/office/drawing/2014/main" id="{350BF380-2546-C1B5-BBED-8A8807316279}"/>
              </a:ext>
            </a:extLst>
          </p:cNvPr>
          <p:cNvSpPr/>
          <p:nvPr>
            <p:custDataLst>
              <p:tags r:id="rId15"/>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25" name="矩形 124">
            <a:hlinkClick r:id="rId33" action="ppaction://hlinksldjump"/>
            <a:extLst>
              <a:ext uri="{FF2B5EF4-FFF2-40B4-BE49-F238E27FC236}">
                <a16:creationId xmlns:a16="http://schemas.microsoft.com/office/drawing/2014/main" id="{3411082A-4E16-2C39-9988-639880389939}"/>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24" name="矩形 123">
            <a:hlinkClick r:id="rId34" action="ppaction://hlinksldjump"/>
            <a:extLst>
              <a:ext uri="{FF2B5EF4-FFF2-40B4-BE49-F238E27FC236}">
                <a16:creationId xmlns:a16="http://schemas.microsoft.com/office/drawing/2014/main" id="{16078116-0AE6-D12C-4188-D9E79633E4DC}"/>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3" name="矩形 122">
            <a:hlinkClick r:id="rId34" action="ppaction://hlinksldjump"/>
            <a:extLst>
              <a:ext uri="{FF2B5EF4-FFF2-40B4-BE49-F238E27FC236}">
                <a16:creationId xmlns:a16="http://schemas.microsoft.com/office/drawing/2014/main" id="{9FB7A3CA-888E-D26B-E113-940E149D20E0}"/>
              </a:ext>
            </a:extLst>
          </p:cNvPr>
          <p:cNvSpPr/>
          <p:nvPr>
            <p:custDataLst>
              <p:tags r:id="rId18"/>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2" name="矩形 121">
            <a:hlinkClick r:id="rId34" action="ppaction://hlinksldjump"/>
            <a:extLst>
              <a:ext uri="{FF2B5EF4-FFF2-40B4-BE49-F238E27FC236}">
                <a16:creationId xmlns:a16="http://schemas.microsoft.com/office/drawing/2014/main" id="{1D13AD71-4B7B-9259-DA8A-B5434300FF4F}"/>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21" name="矩形 120">
            <a:hlinkClick r:id="rId35" action="ppaction://hlinksldjump"/>
            <a:extLst>
              <a:ext uri="{FF2B5EF4-FFF2-40B4-BE49-F238E27FC236}">
                <a16:creationId xmlns:a16="http://schemas.microsoft.com/office/drawing/2014/main" id="{EBC22449-A07C-8011-BF15-E1B09F6318DE}"/>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20" name="矩形 119">
            <a:hlinkClick r:id="rId35" action="ppaction://hlinksldjump"/>
            <a:extLst>
              <a:ext uri="{FF2B5EF4-FFF2-40B4-BE49-F238E27FC236}">
                <a16:creationId xmlns:a16="http://schemas.microsoft.com/office/drawing/2014/main" id="{284C1F91-3393-3D37-65AE-2DE3F3BAD4B2}"/>
              </a:ext>
            </a:extLst>
          </p:cNvPr>
          <p:cNvSpPr/>
          <p:nvPr>
            <p:custDataLst>
              <p:tags r:id="rId21"/>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119" name="矩形 118">
            <a:hlinkClick r:id="rId35" action="ppaction://hlinksldjump"/>
            <a:extLst>
              <a:ext uri="{FF2B5EF4-FFF2-40B4-BE49-F238E27FC236}">
                <a16:creationId xmlns:a16="http://schemas.microsoft.com/office/drawing/2014/main" id="{E777AC13-2CB7-BBD8-392D-9F7D77827C1A}"/>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118" name="矩形 117">
            <a:hlinkClick r:id="rId36" action="ppaction://hlinksldjump"/>
            <a:extLst>
              <a:ext uri="{FF2B5EF4-FFF2-40B4-BE49-F238E27FC236}">
                <a16:creationId xmlns:a16="http://schemas.microsoft.com/office/drawing/2014/main" id="{7D75179F-FDFF-B0DC-2C2F-E51349D19CBD}"/>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117" name="矩形 116">
            <a:hlinkClick r:id="rId36" action="ppaction://hlinksldjump"/>
            <a:extLst>
              <a:ext uri="{FF2B5EF4-FFF2-40B4-BE49-F238E27FC236}">
                <a16:creationId xmlns:a16="http://schemas.microsoft.com/office/drawing/2014/main" id="{5EDA7468-497D-1E1B-BFA2-2B8B080362D5}"/>
              </a:ext>
            </a:extLst>
          </p:cNvPr>
          <p:cNvSpPr/>
          <p:nvPr>
            <p:custDataLst>
              <p:tags r:id="rId24"/>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6" name="矩形 115">
            <a:hlinkClick r:id="rId36" action="ppaction://hlinksldjump"/>
            <a:extLst>
              <a:ext uri="{FF2B5EF4-FFF2-40B4-BE49-F238E27FC236}">
                <a16:creationId xmlns:a16="http://schemas.microsoft.com/office/drawing/2014/main" id="{6A1F8ABF-9F15-2E04-6DCE-8A714FA54C8F}"/>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15" name="标题 114">
            <a:extLst>
              <a:ext uri="{FF2B5EF4-FFF2-40B4-BE49-F238E27FC236}">
                <a16:creationId xmlns:a16="http://schemas.microsoft.com/office/drawing/2014/main" id="{65C85364-B60E-B769-3AA2-2C2BC1C14334}"/>
              </a:ext>
            </a:extLst>
          </p:cNvPr>
          <p:cNvSpPr>
            <a:spLocks noGrp="1"/>
          </p:cNvSpPr>
          <p:nvPr>
            <p:ph type="title"/>
            <p:custDataLst>
              <p:tags r:id="rId26"/>
            </p:custDataLst>
          </p:nvPr>
        </p:nvSpPr>
        <p:spPr/>
        <p:txBody>
          <a:bodyPr vert="horz"/>
          <a:lstStyle/>
          <a:p>
            <a:r>
              <a:rPr lang="en-US"/>
              <a:t>Tools &amp; Tasks</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extLst>
              <p:ext uri="{D42A27DB-BD31-4B8C-83A1-F6EECF244321}">
                <p14:modId xmlns:p14="http://schemas.microsoft.com/office/powerpoint/2010/main" val="759389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6"/>
          <a:stretch>
            <a:fillRect/>
          </a:stretch>
        </p:blipFill>
        <p:spPr>
          <a:xfrm>
            <a:off x="0" y="1667187"/>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169213" y="3969495"/>
            <a:ext cx="5624836"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pic>
        <p:nvPicPr>
          <p:cNvPr id="10" name="图片 9">
            <a:extLst>
              <a:ext uri="{FF2B5EF4-FFF2-40B4-BE49-F238E27FC236}">
                <a16:creationId xmlns:a16="http://schemas.microsoft.com/office/drawing/2014/main" id="{5F6AC880-DD4D-05AD-5E3A-25A4038DF041}"/>
              </a:ext>
            </a:extLst>
          </p:cNvPr>
          <p:cNvPicPr>
            <a:picLocks noChangeAspect="1"/>
          </p:cNvPicPr>
          <p:nvPr/>
        </p:nvPicPr>
        <p:blipFill>
          <a:blip r:embed="rId7"/>
          <a:stretch>
            <a:fillRect/>
          </a:stretch>
        </p:blipFill>
        <p:spPr>
          <a:xfrm>
            <a:off x="5285217" y="4129681"/>
            <a:ext cx="6771754" cy="2262573"/>
          </a:xfrm>
          <a:prstGeom prst="rect">
            <a:avLst/>
          </a:prstGeom>
        </p:spPr>
      </p:pic>
    </p:spTree>
    <p:extLst>
      <p:ext uri="{BB962C8B-B14F-4D97-AF65-F5344CB8AC3E}">
        <p14:creationId xmlns:p14="http://schemas.microsoft.com/office/powerpoint/2010/main" val="1221141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一个用于机器人和人工智能研究的先进模拟平台。 它具有高保真物理模拟、实时光线追踪、广泛的机器人模型库和深度学习支持。 它的应用场景包括自动驾驶、工业自动化和人机交互</a:t>
            </a:r>
            <a:endParaRPr lang="en-US" dirty="0"/>
          </a:p>
        </p:txBody>
      </p:sp>
      <p:pic>
        <p:nvPicPr>
          <p:cNvPr id="7" name="图片 6">
            <a:extLst>
              <a:ext uri="{FF2B5EF4-FFF2-40B4-BE49-F238E27FC236}">
                <a16:creationId xmlns:a16="http://schemas.microsoft.com/office/drawing/2014/main" id="{B965E305-288C-AEE0-5044-57F2D378CE4D}"/>
              </a:ext>
            </a:extLst>
          </p:cNvPr>
          <p:cNvPicPr>
            <a:picLocks noChangeAspect="1"/>
          </p:cNvPicPr>
          <p:nvPr/>
        </p:nvPicPr>
        <p:blipFill>
          <a:blip r:embed="rId5"/>
          <a:stretch>
            <a:fillRect/>
          </a:stretch>
        </p:blipFill>
        <p:spPr>
          <a:xfrm>
            <a:off x="412009" y="2059537"/>
            <a:ext cx="5249047" cy="2947505"/>
          </a:xfrm>
          <a:prstGeom prst="rect">
            <a:avLst/>
          </a:prstGeom>
        </p:spPr>
      </p:pic>
    </p:spTree>
    <p:extLst>
      <p:ext uri="{BB962C8B-B14F-4D97-AF65-F5344CB8AC3E}">
        <p14:creationId xmlns:p14="http://schemas.microsoft.com/office/powerpoint/2010/main" val="2996821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4486310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Gym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spTree>
    <p:extLst>
      <p:ext uri="{BB962C8B-B14F-4D97-AF65-F5344CB8AC3E}">
        <p14:creationId xmlns:p14="http://schemas.microsoft.com/office/powerpoint/2010/main" val="2237779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3080229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Simulator——Gazebo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一个用于机器人研究的开源模拟器。 它拥有广泛的机器人库，并与 </a:t>
            </a:r>
            <a:r>
              <a:rPr lang="en-US" altLang="zh-CN" dirty="0"/>
              <a:t>ROS </a:t>
            </a:r>
            <a:r>
              <a:rPr lang="zh-CN" altLang="en-US" dirty="0"/>
              <a:t>紧密集成。 它支持各种传感器的模拟，并提供大量预构建的机器人模型和环境。 它主要用于机器人导航和控制以及多机器人系统</a:t>
            </a:r>
            <a:endParaRPr lang="en-US" dirty="0"/>
          </a:p>
        </p:txBody>
      </p:sp>
      <p:pic>
        <p:nvPicPr>
          <p:cNvPr id="6" name="图片 5">
            <a:extLst>
              <a:ext uri="{FF2B5EF4-FFF2-40B4-BE49-F238E27FC236}">
                <a16:creationId xmlns:a16="http://schemas.microsoft.com/office/drawing/2014/main" id="{1CE6D856-69D5-31E8-E4EB-B895916D95FC}"/>
              </a:ext>
            </a:extLst>
          </p:cNvPr>
          <p:cNvPicPr>
            <a:picLocks noChangeAspect="1"/>
          </p:cNvPicPr>
          <p:nvPr/>
        </p:nvPicPr>
        <p:blipFill>
          <a:blip r:embed="rId5"/>
          <a:stretch>
            <a:fillRect/>
          </a:stretch>
        </p:blipFill>
        <p:spPr>
          <a:xfrm>
            <a:off x="388121" y="1960382"/>
            <a:ext cx="5482839" cy="2937235"/>
          </a:xfrm>
          <a:prstGeom prst="rect">
            <a:avLst/>
          </a:prstGeom>
        </p:spPr>
      </p:pic>
    </p:spTree>
    <p:extLst>
      <p:ext uri="{BB962C8B-B14F-4D97-AF65-F5344CB8AC3E}">
        <p14:creationId xmlns:p14="http://schemas.microsoft.com/office/powerpoint/2010/main" val="844414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2599222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PyBullet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err="1"/>
              <a:t>PyBullet</a:t>
            </a:r>
            <a:r>
              <a:rPr lang="zh-CN" altLang="en-US" dirty="0"/>
              <a:t>是 </a:t>
            </a:r>
            <a:r>
              <a:rPr lang="en-US" altLang="zh-CN" dirty="0"/>
              <a:t>Bullet </a:t>
            </a:r>
            <a:r>
              <a:rPr lang="zh-CN" altLang="en-US" dirty="0"/>
              <a:t>物理引擎的 </a:t>
            </a:r>
            <a:r>
              <a:rPr lang="en-US" altLang="zh-CN" dirty="0"/>
              <a:t>Python </a:t>
            </a:r>
            <a:r>
              <a:rPr lang="zh-CN" altLang="en-US" dirty="0"/>
              <a:t>接口。 它易于使用，并具有多样化的传感器模拟和深度学习集成。 </a:t>
            </a:r>
            <a:r>
              <a:rPr lang="en-US" altLang="zh-CN" dirty="0" err="1"/>
              <a:t>PyBullet</a:t>
            </a:r>
            <a:r>
              <a:rPr lang="en-US" altLang="zh-CN" dirty="0"/>
              <a:t> </a:t>
            </a:r>
            <a:r>
              <a:rPr lang="zh-CN" altLang="en-US" dirty="0"/>
              <a:t>支持实时物理模拟，包括刚体动力学、碰撞检测和约束求解</a:t>
            </a:r>
            <a:endParaRPr lang="en-US" dirty="0"/>
          </a:p>
        </p:txBody>
      </p:sp>
      <p:pic>
        <p:nvPicPr>
          <p:cNvPr id="9" name="图片 8">
            <a:extLst>
              <a:ext uri="{FF2B5EF4-FFF2-40B4-BE49-F238E27FC236}">
                <a16:creationId xmlns:a16="http://schemas.microsoft.com/office/drawing/2014/main" id="{A5338553-861A-3CFC-3FBF-4596D02A2049}"/>
              </a:ext>
            </a:extLst>
          </p:cNvPr>
          <p:cNvPicPr>
            <a:picLocks noChangeAspect="1"/>
          </p:cNvPicPr>
          <p:nvPr/>
        </p:nvPicPr>
        <p:blipFill>
          <a:blip r:embed="rId5"/>
          <a:stretch>
            <a:fillRect/>
          </a:stretch>
        </p:blipFill>
        <p:spPr>
          <a:xfrm>
            <a:off x="267967" y="1898801"/>
            <a:ext cx="5482839" cy="3060397"/>
          </a:xfrm>
          <a:prstGeom prst="rect">
            <a:avLst/>
          </a:prstGeom>
        </p:spPr>
      </p:pic>
    </p:spTree>
    <p:extLst>
      <p:ext uri="{BB962C8B-B14F-4D97-AF65-F5344CB8AC3E}">
        <p14:creationId xmlns:p14="http://schemas.microsoft.com/office/powerpoint/2010/main" val="695421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40329162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Webots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E47A6F48-3D59-163E-B61C-069C7B075D35}"/>
              </a:ext>
            </a:extLst>
          </p:cNvPr>
          <p:cNvPicPr>
            <a:picLocks noChangeAspect="1"/>
          </p:cNvPicPr>
          <p:nvPr/>
        </p:nvPicPr>
        <p:blipFill>
          <a:blip r:embed="rId5"/>
          <a:stretch>
            <a:fillRect/>
          </a:stretch>
        </p:blipFill>
        <p:spPr>
          <a:xfrm>
            <a:off x="1061364" y="1690688"/>
            <a:ext cx="4321246" cy="4351338"/>
          </a:xfrm>
          <a:prstGeom prst="rect">
            <a:avLst/>
          </a:prstGeom>
        </p:spPr>
      </p:pic>
    </p:spTree>
    <p:extLst>
      <p:ext uri="{BB962C8B-B14F-4D97-AF65-F5344CB8AC3E}">
        <p14:creationId xmlns:p14="http://schemas.microsoft.com/office/powerpoint/2010/main" val="2801808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2979630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MuJoCo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51CF6D51-969E-16B4-AF9C-BC0A4739DD43}"/>
              </a:ext>
            </a:extLst>
          </p:cNvPr>
          <p:cNvPicPr>
            <a:picLocks noChangeAspect="1"/>
          </p:cNvPicPr>
          <p:nvPr/>
        </p:nvPicPr>
        <p:blipFill>
          <a:blip r:embed="rId5"/>
          <a:stretch>
            <a:fillRect/>
          </a:stretch>
        </p:blipFill>
        <p:spPr>
          <a:xfrm>
            <a:off x="442284" y="1549811"/>
            <a:ext cx="5428676" cy="4244238"/>
          </a:xfrm>
          <a:prstGeom prst="rect">
            <a:avLst/>
          </a:prstGeom>
        </p:spPr>
      </p:pic>
    </p:spTree>
    <p:extLst>
      <p:ext uri="{BB962C8B-B14F-4D97-AF65-F5344CB8AC3E}">
        <p14:creationId xmlns:p14="http://schemas.microsoft.com/office/powerpoint/2010/main" val="3981856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567770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Simulator——Unity ML-Agents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AF6C6096-E846-901F-563A-4EAF3D46819C}"/>
              </a:ext>
            </a:extLst>
          </p:cNvPr>
          <p:cNvPicPr>
            <a:picLocks noChangeAspect="1"/>
          </p:cNvPicPr>
          <p:nvPr/>
        </p:nvPicPr>
        <p:blipFill>
          <a:blip r:embed="rId5"/>
          <a:stretch>
            <a:fillRect/>
          </a:stretch>
        </p:blipFill>
        <p:spPr>
          <a:xfrm>
            <a:off x="463472" y="1825625"/>
            <a:ext cx="5407488" cy="4351338"/>
          </a:xfrm>
          <a:prstGeom prst="rect">
            <a:avLst/>
          </a:prstGeom>
        </p:spPr>
      </p:pic>
    </p:spTree>
    <p:extLst>
      <p:ext uri="{BB962C8B-B14F-4D97-AF65-F5344CB8AC3E}">
        <p14:creationId xmlns:p14="http://schemas.microsoft.com/office/powerpoint/2010/main" val="410076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3065801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AirSim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8C3545E-A359-5C48-6D7E-171EE246D553}"/>
              </a:ext>
            </a:extLst>
          </p:cNvPr>
          <p:cNvPicPr>
            <a:picLocks noChangeAspect="1"/>
          </p:cNvPicPr>
          <p:nvPr/>
        </p:nvPicPr>
        <p:blipFill>
          <a:blip r:embed="rId5"/>
          <a:stretch>
            <a:fillRect/>
          </a:stretch>
        </p:blipFill>
        <p:spPr>
          <a:xfrm>
            <a:off x="1043271" y="2055376"/>
            <a:ext cx="4827689" cy="2747248"/>
          </a:xfrm>
          <a:prstGeom prst="rect">
            <a:avLst/>
          </a:prstGeom>
        </p:spPr>
      </p:pic>
    </p:spTree>
    <p:extLst>
      <p:ext uri="{BB962C8B-B14F-4D97-AF65-F5344CB8AC3E}">
        <p14:creationId xmlns:p14="http://schemas.microsoft.com/office/powerpoint/2010/main" val="2083028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4181348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Simulator——MORSE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9D7A628-08A7-0B61-D85D-1E2EAE1709AF}"/>
              </a:ext>
            </a:extLst>
          </p:cNvPr>
          <p:cNvPicPr>
            <a:picLocks noChangeAspect="1"/>
          </p:cNvPicPr>
          <p:nvPr/>
        </p:nvPicPr>
        <p:blipFill>
          <a:blip r:embed="rId5"/>
          <a:stretch>
            <a:fillRect/>
          </a:stretch>
        </p:blipFill>
        <p:spPr>
          <a:xfrm>
            <a:off x="625340" y="1825625"/>
            <a:ext cx="4980702" cy="3713636"/>
          </a:xfrm>
          <a:prstGeom prst="rect">
            <a:avLst/>
          </a:prstGeom>
        </p:spPr>
      </p:pic>
    </p:spTree>
    <p:extLst>
      <p:ext uri="{BB962C8B-B14F-4D97-AF65-F5344CB8AC3E}">
        <p14:creationId xmlns:p14="http://schemas.microsoft.com/office/powerpoint/2010/main" val="266587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图片 7" descr="图示&#10;&#10;描述已自动生成">
            <a:extLst>
              <a:ext uri="{FF2B5EF4-FFF2-40B4-BE49-F238E27FC236}">
                <a16:creationId xmlns:a16="http://schemas.microsoft.com/office/drawing/2014/main" id="{F30BE955-001C-3FD7-8A7D-D5F37B8C0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924" y="0"/>
            <a:ext cx="1152415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834642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Simulator——V-REP(</a:t>
            </a:r>
            <a:r>
              <a:rPr lang="en-US" altLang="zh-CN" sz="4400" b="1" dirty="0" err="1">
                <a:solidFill>
                  <a:schemeClr val="tx1"/>
                </a:solidFill>
              </a:rPr>
              <a:t>CoppeliaSim</a:t>
            </a:r>
            <a:r>
              <a:rPr lang="en-US" altLang="zh-CN" sz="4400" b="1" dirty="0">
                <a:solidFill>
                  <a:schemeClr val="tx1"/>
                </a:solidFill>
              </a:rPr>
              <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E5127D64-6E0D-B655-CD22-1F483F481AFA}"/>
              </a:ext>
            </a:extLst>
          </p:cNvPr>
          <p:cNvPicPr>
            <a:picLocks noChangeAspect="1"/>
          </p:cNvPicPr>
          <p:nvPr/>
        </p:nvPicPr>
        <p:blipFill>
          <a:blip r:embed="rId5"/>
          <a:stretch>
            <a:fillRect/>
          </a:stretch>
        </p:blipFill>
        <p:spPr>
          <a:xfrm>
            <a:off x="741028" y="2117508"/>
            <a:ext cx="6266524" cy="3436638"/>
          </a:xfrm>
          <a:prstGeom prst="rect">
            <a:avLst/>
          </a:prstGeom>
        </p:spPr>
      </p:pic>
    </p:spTree>
    <p:extLst>
      <p:ext uri="{BB962C8B-B14F-4D97-AF65-F5344CB8AC3E}">
        <p14:creationId xmlns:p14="http://schemas.microsoft.com/office/powerpoint/2010/main" val="3758710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D0DC9FA1-C542-A203-B45F-20E8EB3D45AC}"/>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B8894ED9-3C79-F47E-A6B3-27B494E4541E}"/>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E2C9AEBD-503F-EF23-93CF-07B418157B3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160FB838-F268-B7AB-778F-DE0364608FBD}"/>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B8EB8D37-3A6D-9C75-7A64-788193379E3D}"/>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8AEE4C37-C3E7-AD35-4680-EAF656E9B636}"/>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5EA2B1A5-F000-0420-25C4-06FCD3687185}"/>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E8F706EE-91C4-9000-32DB-F326D8DCD161}"/>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D931BBC1-E468-29CE-53D3-0725C127AFE7}"/>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12EF8BE8-60A4-D78F-8A3D-2B13C5CA24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BF0958CF-FCAB-2ED5-2693-B790B84D90D3}"/>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5BAEA05E-434B-AAE0-C396-FB7907F20355}"/>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8C6026EB-315A-D4FB-D469-03AF6BFED0EB}"/>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909B2A6-8EDC-AF04-0EBF-439422B28998}"/>
              </a:ext>
            </a:extLst>
          </p:cNvPr>
          <p:cNvSpPr>
            <a:spLocks noGrp="1"/>
          </p:cNvSpPr>
          <p:nvPr>
            <p:ph type="title"/>
            <p:custDataLst>
              <p:tags r:id="rId15"/>
            </p:custDataLst>
          </p:nvPr>
        </p:nvSpPr>
        <p:spPr/>
        <p:txBody>
          <a:bodyPr/>
          <a:lstStyle/>
          <a:p>
            <a:r>
              <a:rPr lang="en-US"/>
              <a:t>Types of Simulators</a:t>
            </a:r>
          </a:p>
        </p:txBody>
      </p:sp>
    </p:spTree>
    <p:custDataLst>
      <p:tags r:id="rId1"/>
    </p:custDataLst>
    <p:extLst>
      <p:ext uri="{BB962C8B-B14F-4D97-AF65-F5344CB8AC3E}">
        <p14:creationId xmlns:p14="http://schemas.microsoft.com/office/powerpoint/2010/main" val="200758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extLst>
              <p:ext uri="{D42A27DB-BD31-4B8C-83A1-F6EECF244321}">
                <p14:modId xmlns:p14="http://schemas.microsoft.com/office/powerpoint/2010/main" val="166226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523436"/>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177758" y="3814947"/>
            <a:ext cx="3702033" cy="230736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58108" y="3287232"/>
            <a:ext cx="7879222" cy="3362797"/>
          </a:xfrm>
          <a:prstGeom prst="rect">
            <a:avLst/>
          </a:prstGeom>
        </p:spPr>
      </p:pic>
    </p:spTree>
    <p:extLst>
      <p:ext uri="{BB962C8B-B14F-4D97-AF65-F5344CB8AC3E}">
        <p14:creationId xmlns:p14="http://schemas.microsoft.com/office/powerpoint/2010/main" val="2977705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extLst>
              <p:ext uri="{D42A27DB-BD31-4B8C-83A1-F6EECF244321}">
                <p14:modId xmlns:p14="http://schemas.microsoft.com/office/powerpoint/2010/main" val="2969745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Simulators——AI2-THOR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332576" y="1825625"/>
            <a:ext cx="6021223" cy="4667250"/>
          </a:xfrm>
        </p:spPr>
        <p:txBody>
          <a:bodyPr>
            <a:noAutofit/>
          </a:bodyPr>
          <a:lstStyle/>
          <a:p>
            <a:r>
              <a:rPr lang="zh-CN" altLang="en-US" sz="2000" dirty="0"/>
              <a:t>虽然 </a:t>
            </a:r>
            <a:r>
              <a:rPr lang="en-US" altLang="zh-CN" sz="2000" dirty="0"/>
              <a:t>AI2Thor </a:t>
            </a:r>
            <a:r>
              <a:rPr lang="zh-CN" altLang="en-US" sz="2000" dirty="0"/>
              <a:t>提供了大量交互式场景，但这些交互类似于 </a:t>
            </a:r>
            <a:r>
              <a:rPr lang="en-US" altLang="zh-CN" sz="2000" dirty="0" err="1"/>
              <a:t>VirtualHome</a:t>
            </a:r>
            <a:r>
              <a:rPr lang="en-US" altLang="zh-CN" sz="2000" dirty="0"/>
              <a:t> </a:t>
            </a:r>
            <a:r>
              <a:rPr lang="zh-CN" altLang="en-US" sz="2000" dirty="0"/>
              <a:t>中的交互，是基于脚本的，缺乏真实的物理交互。 这种设计足以满足不需要精细交互的具身任务</a:t>
            </a:r>
            <a:endParaRPr lang="en-US" altLang="zh-CN" sz="2000" dirty="0"/>
          </a:p>
          <a:p>
            <a:r>
              <a:rPr lang="en-US" altLang="zh-CN" sz="2000" dirty="0"/>
              <a:t>AI2-THOR </a:t>
            </a:r>
            <a:r>
              <a:rPr lang="zh-CN" altLang="en-US" sz="2000" dirty="0"/>
              <a:t>是一个基于 </a:t>
            </a:r>
            <a:r>
              <a:rPr lang="en-US" altLang="zh-CN" sz="2000" dirty="0"/>
              <a:t>Unity3D </a:t>
            </a:r>
            <a:r>
              <a:rPr lang="zh-CN" altLang="en-US" sz="2000" dirty="0"/>
              <a:t>的室内具身场景模拟器，由</a:t>
            </a:r>
            <a:r>
              <a:rPr lang="en-US" altLang="zh-CN" sz="2000" dirty="0"/>
              <a:t>Allen</a:t>
            </a:r>
            <a:r>
              <a:rPr lang="zh-CN" altLang="en-US" sz="2000" dirty="0"/>
              <a:t>人工智能研究所领导。 作为在真实世界中构建的高保真模拟器，</a:t>
            </a:r>
            <a:r>
              <a:rPr lang="en-US" altLang="zh-CN" sz="2000" dirty="0"/>
              <a:t>AI2-THOR </a:t>
            </a:r>
            <a:r>
              <a:rPr lang="zh-CN" altLang="en-US" sz="2000" dirty="0"/>
              <a:t>拥有丰富的交互式场景对象以及分配给它们的物理属性（例如打开</a:t>
            </a:r>
            <a:r>
              <a:rPr lang="en-US" altLang="zh-CN" sz="2000" dirty="0"/>
              <a:t>/</a:t>
            </a:r>
            <a:r>
              <a:rPr lang="zh-CN" altLang="en-US" sz="2000" dirty="0"/>
              <a:t>关闭甚至冷</a:t>
            </a:r>
            <a:r>
              <a:rPr lang="en-US" altLang="zh-CN" sz="2000" dirty="0"/>
              <a:t>/</a:t>
            </a:r>
            <a:r>
              <a:rPr lang="zh-CN" altLang="en-US" sz="2000" dirty="0"/>
              <a:t>热）。 </a:t>
            </a:r>
            <a:r>
              <a:rPr lang="en-US" altLang="zh-CN" sz="2000" dirty="0"/>
              <a:t>AI2-THOR </a:t>
            </a:r>
            <a:r>
              <a:rPr lang="zh-CN" altLang="en-US" sz="2000" dirty="0"/>
              <a:t>由两部分组成：</a:t>
            </a:r>
            <a:r>
              <a:rPr lang="en-US" altLang="zh-CN" sz="2000" dirty="0" err="1"/>
              <a:t>iTHOR</a:t>
            </a:r>
            <a:r>
              <a:rPr lang="en-US" altLang="zh-CN" sz="2000" dirty="0"/>
              <a:t> </a:t>
            </a:r>
            <a:r>
              <a:rPr lang="zh-CN" altLang="en-US" sz="2000" dirty="0"/>
              <a:t>和 </a:t>
            </a:r>
            <a:r>
              <a:rPr lang="en-US" altLang="zh-CN" sz="2000" dirty="0" err="1"/>
              <a:t>RoboTHOR</a:t>
            </a:r>
            <a:r>
              <a:rPr lang="zh-CN" altLang="en-US" sz="2000" dirty="0"/>
              <a:t>。 </a:t>
            </a:r>
            <a:r>
              <a:rPr lang="en-US" altLang="zh-CN" sz="2000" dirty="0" err="1"/>
              <a:t>iTHOR</a:t>
            </a:r>
            <a:r>
              <a:rPr lang="en-US" altLang="zh-CN" sz="2000" dirty="0"/>
              <a:t> </a:t>
            </a:r>
            <a:r>
              <a:rPr lang="zh-CN" altLang="en-US" sz="2000" dirty="0"/>
              <a:t>包含 </a:t>
            </a:r>
            <a:r>
              <a:rPr lang="en-US" altLang="zh-CN" sz="2000" dirty="0"/>
              <a:t>120 </a:t>
            </a:r>
            <a:r>
              <a:rPr lang="zh-CN" altLang="en-US" sz="2000" dirty="0"/>
              <a:t>间房间，分为厨房、卧室、浴室和客厅，拥有超过 </a:t>
            </a:r>
            <a:r>
              <a:rPr lang="en-US" altLang="zh-CN" sz="2000" dirty="0"/>
              <a:t>2000 </a:t>
            </a:r>
            <a:r>
              <a:rPr lang="zh-CN" altLang="en-US" sz="2000" dirty="0"/>
              <a:t>个独特的交互式物体，并支持多代理模拟；</a:t>
            </a:r>
            <a:r>
              <a:rPr lang="en-US" altLang="zh-CN" sz="2000" dirty="0" err="1"/>
              <a:t>RoboTHOR</a:t>
            </a:r>
            <a:r>
              <a:rPr lang="en-US" altLang="zh-CN" sz="2000" dirty="0"/>
              <a:t> </a:t>
            </a:r>
            <a:r>
              <a:rPr lang="zh-CN" altLang="en-US" sz="2000" dirty="0"/>
              <a:t>包含 </a:t>
            </a:r>
            <a:r>
              <a:rPr lang="en-US" altLang="zh-CN" sz="2000" dirty="0"/>
              <a:t>89 </a:t>
            </a:r>
            <a:r>
              <a:rPr lang="zh-CN" altLang="en-US" sz="2000" dirty="0"/>
              <a:t>个模块化公寓，拥有 </a:t>
            </a:r>
            <a:r>
              <a:rPr lang="en-US" altLang="zh-CN" sz="2000" dirty="0"/>
              <a:t>600 </a:t>
            </a:r>
            <a:r>
              <a:rPr lang="zh-CN" altLang="en-US" sz="2000" dirty="0"/>
              <a:t>多个物体，其独特之处在于这些公寓对应于现实世界中的真实场景。 到目前为止，已有超过 </a:t>
            </a:r>
            <a:r>
              <a:rPr lang="en-US" altLang="zh-CN" sz="2000" dirty="0"/>
              <a:t>100 </a:t>
            </a:r>
            <a:r>
              <a:rPr lang="zh-CN" altLang="en-US" sz="2000" dirty="0"/>
              <a:t>篇基于 </a:t>
            </a:r>
            <a:r>
              <a:rPr lang="en-US" altLang="zh-CN" sz="2000" dirty="0"/>
              <a:t>AI2-THOR </a:t>
            </a:r>
            <a:r>
              <a:rPr lang="zh-CN" altLang="en-US" sz="2000" dirty="0"/>
              <a:t>的作品发表</a:t>
            </a:r>
            <a:endParaRPr lang="en-US" sz="2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5"/>
          <a:stretch>
            <a:fillRect/>
          </a:stretch>
        </p:blipFill>
        <p:spPr>
          <a:xfrm>
            <a:off x="838200" y="2170631"/>
            <a:ext cx="4346831" cy="3272042"/>
          </a:xfrm>
          <a:prstGeom prst="rect">
            <a:avLst/>
          </a:prstGeom>
        </p:spPr>
      </p:pic>
    </p:spTree>
    <p:extLst>
      <p:ext uri="{BB962C8B-B14F-4D97-AF65-F5344CB8AC3E}">
        <p14:creationId xmlns:p14="http://schemas.microsoft.com/office/powerpoint/2010/main" val="882058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extLst>
              <p:ext uri="{D42A27DB-BD31-4B8C-83A1-F6EECF244321}">
                <p14:modId xmlns:p14="http://schemas.microsoft.com/office/powerpoint/2010/main" val="1152538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Simulators——Matterport 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896456" y="1500885"/>
            <a:ext cx="4457344" cy="4882824"/>
          </a:xfrm>
        </p:spPr>
        <p:txBody>
          <a:bodyPr>
            <a:noAutofit/>
          </a:bodyPr>
          <a:lstStyle/>
          <a:p>
            <a:r>
              <a:rPr lang="zh-CN" altLang="en-US" sz="2000" dirty="0"/>
              <a:t>作为基础的 </a:t>
            </a:r>
            <a:r>
              <a:rPr lang="en-US" altLang="zh-CN" sz="2000" dirty="0"/>
              <a:t>2D-3D </a:t>
            </a:r>
            <a:r>
              <a:rPr lang="zh-CN" altLang="en-US" sz="2000" dirty="0"/>
              <a:t>视觉数据集，在具身 </a:t>
            </a:r>
            <a:r>
              <a:rPr lang="en-US" altLang="zh-CN" sz="2000" dirty="0"/>
              <a:t>AI </a:t>
            </a:r>
            <a:r>
              <a:rPr lang="zh-CN" altLang="en-US" sz="2000" dirty="0"/>
              <a:t>基准测试中被广泛使用和扩展</a:t>
            </a:r>
            <a:endParaRPr lang="en-US" altLang="zh-CN" sz="2000" dirty="0"/>
          </a:p>
          <a:p>
            <a:r>
              <a:rPr lang="en-US" altLang="zh-CN" sz="2000" dirty="0"/>
              <a:t>Matterport 3D </a:t>
            </a:r>
            <a:r>
              <a:rPr lang="zh-CN" altLang="en-US" sz="2000" dirty="0"/>
              <a:t>在 </a:t>
            </a:r>
            <a:r>
              <a:rPr lang="en-US" altLang="zh-CN" sz="2000" dirty="0"/>
              <a:t>R2R </a:t>
            </a:r>
            <a:r>
              <a:rPr lang="zh-CN" altLang="en-US" sz="2000" dirty="0"/>
              <a:t>中提出，更常被用作大型 </a:t>
            </a:r>
            <a:r>
              <a:rPr lang="en-US" altLang="zh-CN" sz="2000" dirty="0"/>
              <a:t>2D-3D </a:t>
            </a:r>
            <a:r>
              <a:rPr lang="zh-CN" altLang="en-US" sz="2000" dirty="0"/>
              <a:t>视觉数据集。 </a:t>
            </a:r>
            <a:r>
              <a:rPr lang="en-US" altLang="zh-CN" sz="2000" dirty="0"/>
              <a:t>Matterport3D </a:t>
            </a:r>
            <a:r>
              <a:rPr lang="zh-CN" altLang="en-US" sz="2000" dirty="0"/>
              <a:t>数据集包含 </a:t>
            </a:r>
            <a:r>
              <a:rPr lang="en-US" altLang="zh-CN" sz="2000" dirty="0"/>
              <a:t>90 </a:t>
            </a:r>
            <a:r>
              <a:rPr lang="zh-CN" altLang="en-US" sz="2000" dirty="0"/>
              <a:t>个室内建筑场景，包括 </a:t>
            </a:r>
            <a:r>
              <a:rPr lang="en-US" altLang="zh-CN" sz="2000" dirty="0"/>
              <a:t>10,800 </a:t>
            </a:r>
            <a:r>
              <a:rPr lang="zh-CN" altLang="en-US" sz="2000" dirty="0"/>
              <a:t>个全景图和 </a:t>
            </a:r>
            <a:r>
              <a:rPr lang="en-US" altLang="zh-CN" sz="2000" dirty="0"/>
              <a:t>194,400 </a:t>
            </a:r>
            <a:r>
              <a:rPr lang="zh-CN" altLang="en-US" sz="2000" dirty="0"/>
              <a:t>个 </a:t>
            </a:r>
            <a:r>
              <a:rPr lang="en-US" altLang="zh-CN" sz="2000" dirty="0"/>
              <a:t>RGB-D </a:t>
            </a:r>
            <a:r>
              <a:rPr lang="zh-CN" altLang="en-US" sz="2000" dirty="0"/>
              <a:t>图像，并提供表面重建、相机姿态以及 </a:t>
            </a:r>
            <a:r>
              <a:rPr lang="en-US" altLang="zh-CN" sz="2000" dirty="0"/>
              <a:t>2D </a:t>
            </a:r>
            <a:r>
              <a:rPr lang="zh-CN" altLang="en-US" sz="2000" dirty="0"/>
              <a:t>和 </a:t>
            </a:r>
            <a:r>
              <a:rPr lang="en-US" altLang="zh-CN" sz="2000" dirty="0"/>
              <a:t>3D </a:t>
            </a:r>
            <a:r>
              <a:rPr lang="zh-CN" altLang="en-US" sz="2000" dirty="0"/>
              <a:t>语义分割标注。 </a:t>
            </a:r>
            <a:r>
              <a:rPr lang="en-US" altLang="zh-CN" sz="2000" dirty="0"/>
              <a:t>Matterport3D </a:t>
            </a:r>
            <a:r>
              <a:rPr lang="zh-CN" altLang="en-US" sz="2000" dirty="0"/>
              <a:t>将 </a:t>
            </a:r>
            <a:r>
              <a:rPr lang="en-US" altLang="zh-CN" sz="2000" dirty="0"/>
              <a:t>3D </a:t>
            </a:r>
            <a:r>
              <a:rPr lang="zh-CN" altLang="en-US" sz="2000" dirty="0"/>
              <a:t>场景转换为离散的“视点”，并且具身代理在 </a:t>
            </a:r>
            <a:r>
              <a:rPr lang="en-US" altLang="zh-CN" sz="2000" dirty="0"/>
              <a:t>Matterport3D </a:t>
            </a:r>
            <a:r>
              <a:rPr lang="zh-CN" altLang="en-US" sz="2000" dirty="0"/>
              <a:t>场景中相邻的“视点”之间移动。 在每个“视点”处，具身代理可以获得以“视点”为中心的 </a:t>
            </a:r>
            <a:r>
              <a:rPr lang="en-US" altLang="zh-CN" sz="2000" dirty="0"/>
              <a:t>1280x1024 </a:t>
            </a:r>
            <a:r>
              <a:rPr lang="zh-CN" altLang="en-US" sz="2000" dirty="0"/>
              <a:t>全景图像（</a:t>
            </a:r>
            <a:r>
              <a:rPr lang="en-US" altLang="zh-CN" sz="2000" dirty="0"/>
              <a:t>18 × RGB-D</a:t>
            </a:r>
            <a:r>
              <a:rPr lang="zh-CN" altLang="en-US" sz="2000" dirty="0"/>
              <a:t>）。 </a:t>
            </a:r>
            <a:r>
              <a:rPr lang="en-US" altLang="zh-CN" sz="2000" dirty="0"/>
              <a:t>Matterport3D </a:t>
            </a:r>
            <a:r>
              <a:rPr lang="zh-CN" altLang="en-US" sz="2000" dirty="0"/>
              <a:t>是最重要的具身导航基准之一</a:t>
            </a:r>
            <a:endParaRPr lang="en-US" sz="2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5"/>
          <a:stretch>
            <a:fillRect/>
          </a:stretch>
        </p:blipFill>
        <p:spPr>
          <a:xfrm>
            <a:off x="529862" y="1825625"/>
            <a:ext cx="5913668" cy="4426468"/>
          </a:xfrm>
          <a:prstGeom prst="rect">
            <a:avLst/>
          </a:prstGeom>
        </p:spPr>
      </p:pic>
    </p:spTree>
    <p:extLst>
      <p:ext uri="{BB962C8B-B14F-4D97-AF65-F5344CB8AC3E}">
        <p14:creationId xmlns:p14="http://schemas.microsoft.com/office/powerpoint/2010/main" val="3649446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extLst>
              <p:ext uri="{D42A27DB-BD31-4B8C-83A1-F6EECF244321}">
                <p14:modId xmlns:p14="http://schemas.microsoft.com/office/powerpoint/2010/main" val="144823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Simulators——Habitat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592435" y="1726524"/>
            <a:ext cx="5149553" cy="4889936"/>
          </a:xfrm>
        </p:spPr>
        <p:txBody>
          <a:bodyPr>
            <a:noAutofit/>
          </a:bodyPr>
          <a:lstStyle/>
          <a:p>
            <a:r>
              <a:rPr lang="zh-CN" altLang="en-US" sz="2000" dirty="0"/>
              <a:t>尽管 </a:t>
            </a:r>
            <a:r>
              <a:rPr lang="en-US" altLang="zh-CN" sz="2000" dirty="0"/>
              <a:t>Habitat </a:t>
            </a:r>
            <a:r>
              <a:rPr lang="zh-CN" altLang="en-US" sz="2000" dirty="0"/>
              <a:t>中的具身智能体缺乏交互能力，但其广泛的室内场景、用户友好的界面和开放框架使其在具身导航方面备受推崇</a:t>
            </a:r>
            <a:endParaRPr lang="en-US" altLang="zh-CN" sz="2000" dirty="0"/>
          </a:p>
          <a:p>
            <a:r>
              <a:rPr lang="en-US" altLang="zh-CN" sz="2000" dirty="0"/>
              <a:t>Habitat </a:t>
            </a:r>
            <a:r>
              <a:rPr lang="zh-CN" altLang="en-US" sz="2000" dirty="0"/>
              <a:t>是 </a:t>
            </a:r>
            <a:r>
              <a:rPr lang="en-US" altLang="zh-CN" sz="2000" dirty="0"/>
              <a:t>Meta </a:t>
            </a:r>
            <a:r>
              <a:rPr lang="zh-CN" altLang="en-US" sz="2000" dirty="0"/>
              <a:t>推出的一个用于大规模人机交互的开源模拟器。 基于 </a:t>
            </a:r>
            <a:r>
              <a:rPr lang="en-US" altLang="zh-CN" sz="2000" dirty="0"/>
              <a:t>Bullet </a:t>
            </a:r>
            <a:r>
              <a:rPr lang="zh-CN" altLang="en-US" sz="2000" dirty="0"/>
              <a:t>物理引擎，</a:t>
            </a:r>
            <a:r>
              <a:rPr lang="en-US" altLang="zh-CN" sz="2000" dirty="0"/>
              <a:t>Habitat </a:t>
            </a:r>
            <a:r>
              <a:rPr lang="zh-CN" altLang="en-US" sz="2000" dirty="0"/>
              <a:t>实现了高性能、高速、并行的 </a:t>
            </a:r>
            <a:r>
              <a:rPr lang="en-US" altLang="zh-CN" sz="2000" dirty="0"/>
              <a:t>3D </a:t>
            </a:r>
            <a:r>
              <a:rPr lang="zh-CN" altLang="en-US" sz="2000" dirty="0"/>
              <a:t>模拟，并为具身代理的强化学习提供了丰富的接口。 </a:t>
            </a:r>
            <a:r>
              <a:rPr lang="en-US" altLang="zh-CN" sz="2000" dirty="0"/>
              <a:t>Habitat </a:t>
            </a:r>
            <a:r>
              <a:rPr lang="zh-CN" altLang="en-US" sz="2000" dirty="0"/>
              <a:t>具有极高的开放度。 研究人员可以在 </a:t>
            </a:r>
            <a:r>
              <a:rPr lang="en-US" altLang="zh-CN" sz="2000" dirty="0"/>
              <a:t>Habitat </a:t>
            </a:r>
            <a:r>
              <a:rPr lang="zh-CN" altLang="en-US" sz="2000" dirty="0"/>
              <a:t>中导入和创建 </a:t>
            </a:r>
            <a:r>
              <a:rPr lang="en-US" altLang="zh-CN" sz="2000" dirty="0"/>
              <a:t>3D </a:t>
            </a:r>
            <a:r>
              <a:rPr lang="zh-CN" altLang="en-US" sz="2000" dirty="0"/>
              <a:t>场景，或利用 </a:t>
            </a:r>
            <a:r>
              <a:rPr lang="en-US" altLang="zh-CN" sz="2000" dirty="0"/>
              <a:t>Habitat </a:t>
            </a:r>
            <a:r>
              <a:rPr lang="zh-CN" altLang="en-US" sz="2000" dirty="0"/>
              <a:t>平台上丰富的开放资源进行扩展。 </a:t>
            </a:r>
            <a:r>
              <a:rPr lang="en-US" altLang="zh-CN" sz="2000" dirty="0"/>
              <a:t>Habitat </a:t>
            </a:r>
            <a:r>
              <a:rPr lang="zh-CN" altLang="en-US" sz="2000" dirty="0"/>
              <a:t>具有许多可自定义的传感器并支持多智能体模拟。 来自开放资源或自定义的多个具身智能体（例如，人类和机器狗）可以在模拟器中协作，自由移动，并与场景进行简单的交互。 因此，</a:t>
            </a:r>
            <a:r>
              <a:rPr lang="en-US" altLang="zh-CN" sz="2000" dirty="0"/>
              <a:t>Habitat </a:t>
            </a:r>
            <a:r>
              <a:rPr lang="zh-CN" altLang="en-US" sz="2000" dirty="0"/>
              <a:t>越来越受到关注</a:t>
            </a:r>
            <a:endParaRPr lang="en-US" sz="2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5"/>
          <a:stretch>
            <a:fillRect/>
          </a:stretch>
        </p:blipFill>
        <p:spPr>
          <a:xfrm>
            <a:off x="183763" y="2133737"/>
            <a:ext cx="6020483" cy="3536912"/>
          </a:xfrm>
          <a:prstGeom prst="rect">
            <a:avLst/>
          </a:prstGeom>
        </p:spPr>
      </p:pic>
    </p:spTree>
    <p:extLst>
      <p:ext uri="{BB962C8B-B14F-4D97-AF65-F5344CB8AC3E}">
        <p14:creationId xmlns:p14="http://schemas.microsoft.com/office/powerpoint/2010/main" val="2914385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extLst>
              <p:ext uri="{D42A27DB-BD31-4B8C-83A1-F6EECF244321}">
                <p14:modId xmlns:p14="http://schemas.microsoft.com/office/powerpoint/2010/main" val="1221290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Simulators——Virtual Home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54483" y="1169826"/>
            <a:ext cx="4599317" cy="5455069"/>
          </a:xfrm>
        </p:spPr>
        <p:txBody>
          <a:bodyPr>
            <a:noAutofit/>
          </a:bodyPr>
          <a:lstStyle/>
          <a:p>
            <a:r>
              <a:rPr lang="zh-CN" altLang="en-US" sz="2000" dirty="0"/>
              <a:t>凭借其独特的环境图而引人注目，该图可以基于环境的自然语言描述促进高层次的具身规划</a:t>
            </a:r>
            <a:endParaRPr lang="en-US" altLang="zh-CN" sz="2000" dirty="0"/>
          </a:p>
          <a:p>
            <a:r>
              <a:rPr lang="en-US" altLang="zh-CN" sz="2000" dirty="0" err="1"/>
              <a:t>Virtualhome</a:t>
            </a:r>
            <a:r>
              <a:rPr lang="en-US" altLang="zh-CN" sz="2000" dirty="0"/>
              <a:t> </a:t>
            </a:r>
            <a:r>
              <a:rPr lang="zh-CN" altLang="en-US" sz="2000" dirty="0"/>
              <a:t>是 </a:t>
            </a:r>
            <a:r>
              <a:rPr lang="en-US" altLang="zh-CN" sz="2000" dirty="0"/>
              <a:t>Puig </a:t>
            </a:r>
            <a:r>
              <a:rPr lang="zh-CN" altLang="en-US" sz="2000" dirty="0"/>
              <a:t>等人带来的一个家庭活动具身 </a:t>
            </a:r>
            <a:r>
              <a:rPr lang="en-US" altLang="zh-CN" sz="2000" dirty="0"/>
              <a:t>AI </a:t>
            </a:r>
            <a:r>
              <a:rPr lang="zh-CN" altLang="en-US" sz="2000" dirty="0"/>
              <a:t>模拟器。 </a:t>
            </a:r>
            <a:r>
              <a:rPr lang="en-US" altLang="zh-CN" sz="2000" dirty="0" err="1"/>
              <a:t>Virtualhome</a:t>
            </a:r>
            <a:r>
              <a:rPr lang="en-US" altLang="zh-CN" sz="2000" dirty="0"/>
              <a:t> </a:t>
            </a:r>
            <a:r>
              <a:rPr lang="zh-CN" altLang="en-US" sz="2000" dirty="0"/>
              <a:t>最特别之处在于其环境由环境图表示。 环境图表示场景中的物体及其相关关系。 用户还可以自定义和修改环境图，以实现场景物体的自定义配置。 这种环境图提供了一种新的方式，让具身代理能够理解环境。 与 </a:t>
            </a:r>
            <a:r>
              <a:rPr lang="en-US" altLang="zh-CN" sz="2000" dirty="0"/>
              <a:t>AI2-THOR </a:t>
            </a:r>
            <a:r>
              <a:rPr lang="zh-CN" altLang="en-US" sz="2000" dirty="0"/>
              <a:t>类似，</a:t>
            </a:r>
            <a:r>
              <a:rPr lang="en-US" altLang="zh-CN" sz="2000" dirty="0" err="1"/>
              <a:t>Virtualhome</a:t>
            </a:r>
            <a:r>
              <a:rPr lang="en-US" altLang="zh-CN" sz="2000" dirty="0"/>
              <a:t> </a:t>
            </a:r>
            <a:r>
              <a:rPr lang="zh-CN" altLang="en-US" sz="2000" dirty="0"/>
              <a:t>也提供了大量的交互式物体，具身代理可以与它们交互并改变其状态。 </a:t>
            </a:r>
            <a:r>
              <a:rPr lang="en-US" altLang="zh-CN" sz="2000" dirty="0" err="1"/>
              <a:t>Virtualhome</a:t>
            </a:r>
            <a:r>
              <a:rPr lang="en-US" altLang="zh-CN" sz="2000" dirty="0"/>
              <a:t> </a:t>
            </a:r>
            <a:r>
              <a:rPr lang="zh-CN" altLang="en-US" sz="2000" dirty="0"/>
              <a:t>的另一个特点是其简单易用的 </a:t>
            </a:r>
            <a:r>
              <a:rPr lang="en-US" altLang="zh-CN" sz="2000" dirty="0"/>
              <a:t>API</a:t>
            </a:r>
            <a:r>
              <a:rPr lang="zh-CN" altLang="en-US" sz="2000" dirty="0"/>
              <a:t>。 具身代理的动作简化为“操作 </a:t>
            </a:r>
            <a:r>
              <a:rPr lang="en-US" altLang="zh-CN" sz="2000" dirty="0"/>
              <a:t>+ </a:t>
            </a:r>
            <a:r>
              <a:rPr lang="zh-CN" altLang="en-US" sz="2000" dirty="0"/>
              <a:t>物体”的格式。 这一特点使得 </a:t>
            </a:r>
            <a:r>
              <a:rPr lang="en-US" altLang="zh-CN" sz="2000" dirty="0" err="1"/>
              <a:t>Virtualhome</a:t>
            </a:r>
            <a:r>
              <a:rPr lang="en-US" altLang="zh-CN" sz="2000" dirty="0"/>
              <a:t> </a:t>
            </a:r>
            <a:r>
              <a:rPr lang="zh-CN" altLang="en-US" sz="2000" dirty="0"/>
              <a:t>广泛应用于具身规划、指令分解等研究领域</a:t>
            </a:r>
            <a:endParaRPr lang="en-US" sz="2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5"/>
          <a:stretch>
            <a:fillRect/>
          </a:stretch>
        </p:blipFill>
        <p:spPr>
          <a:xfrm>
            <a:off x="838200" y="1825625"/>
            <a:ext cx="5563150" cy="4143473"/>
          </a:xfrm>
          <a:prstGeom prst="rect">
            <a:avLst/>
          </a:prstGeom>
        </p:spPr>
      </p:pic>
    </p:spTree>
    <p:extLst>
      <p:ext uri="{BB962C8B-B14F-4D97-AF65-F5344CB8AC3E}">
        <p14:creationId xmlns:p14="http://schemas.microsoft.com/office/powerpoint/2010/main" val="2505933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2718223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Simulators——SAPIEN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443530" y="1825625"/>
            <a:ext cx="4910270" cy="4351338"/>
          </a:xfrm>
        </p:spPr>
        <p:txBody>
          <a:bodyPr>
            <a:normAutofit/>
          </a:bodyPr>
          <a:lstStyle/>
          <a:p>
            <a:r>
              <a:rPr lang="zh-CN" altLang="en-US" sz="2000" dirty="0"/>
              <a:t>专门用于模拟与铰链物体（如门、橱柜和抽屉）的交互</a:t>
            </a:r>
            <a:endParaRPr lang="en-US" altLang="zh-CN" sz="2000" dirty="0"/>
          </a:p>
          <a:p>
            <a:r>
              <a:rPr lang="zh-CN" altLang="en-US" sz="2000" dirty="0"/>
              <a:t>与其他更关注场景的模拟器不同，</a:t>
            </a:r>
            <a:r>
              <a:rPr lang="en-US" altLang="zh-CN" sz="2000" dirty="0"/>
              <a:t>SAPIEN </a:t>
            </a:r>
            <a:r>
              <a:rPr lang="zh-CN" altLang="en-US" sz="2000" dirty="0"/>
              <a:t>更关注模拟物体的交互。 </a:t>
            </a:r>
            <a:r>
              <a:rPr lang="en-US" altLang="zh-CN" sz="2000" dirty="0"/>
              <a:t>SAPIEN </a:t>
            </a:r>
            <a:r>
              <a:rPr lang="zh-CN" altLang="en-US" sz="2000" dirty="0"/>
              <a:t>基于 </a:t>
            </a:r>
            <a:r>
              <a:rPr lang="en-US" altLang="zh-CN" sz="2000" dirty="0"/>
              <a:t>PhysX </a:t>
            </a:r>
            <a:r>
              <a:rPr lang="zh-CN" altLang="en-US" sz="2000" dirty="0"/>
              <a:t>物理引擎，提供细粒度的具身控制，可以通过 </a:t>
            </a:r>
            <a:r>
              <a:rPr lang="en-US" altLang="zh-CN" sz="2000" dirty="0"/>
              <a:t>ROS </a:t>
            </a:r>
            <a:r>
              <a:rPr lang="zh-CN" altLang="en-US" sz="2000" dirty="0"/>
              <a:t>接口实现基于力和扭矩的关节控制。 </a:t>
            </a:r>
            <a:r>
              <a:rPr lang="en-US" altLang="zh-CN" sz="2000" dirty="0"/>
              <a:t>SAPIEN </a:t>
            </a:r>
            <a:r>
              <a:rPr lang="zh-CN" altLang="en-US" sz="2000" dirty="0"/>
              <a:t>基于 </a:t>
            </a:r>
            <a:r>
              <a:rPr lang="en-US" altLang="zh-CN" sz="2000" dirty="0" err="1"/>
              <a:t>PartNet</a:t>
            </a:r>
            <a:r>
              <a:rPr lang="en-US" altLang="zh-CN" sz="2000" dirty="0"/>
              <a:t>-Mobility </a:t>
            </a:r>
            <a:r>
              <a:rPr lang="zh-CN" altLang="en-US" sz="2000" dirty="0"/>
              <a:t>数据集，提供包含丰富交互对象的室内模拟场景，并支持导入自定义资源。 与 </a:t>
            </a:r>
            <a:r>
              <a:rPr lang="en-US" altLang="zh-CN" sz="2000" dirty="0"/>
              <a:t>AI2-THOR </a:t>
            </a:r>
            <a:r>
              <a:rPr lang="zh-CN" altLang="en-US" sz="2000" dirty="0"/>
              <a:t>等直接改变物体状态的模拟器不同，</a:t>
            </a:r>
            <a:r>
              <a:rPr lang="en-US" altLang="zh-CN" sz="2000" dirty="0"/>
              <a:t>SAPIEN </a:t>
            </a:r>
            <a:r>
              <a:rPr lang="zh-CN" altLang="en-US" sz="2000" dirty="0"/>
              <a:t>支持模拟物理交互，具身智能体可以通过物理动作控制物体的铰链部分，从而改变物体状态。 这些特性使 </a:t>
            </a:r>
            <a:r>
              <a:rPr lang="en-US" altLang="zh-CN" sz="2000" dirty="0"/>
              <a:t>SAPIEN </a:t>
            </a:r>
            <a:r>
              <a:rPr lang="zh-CN" altLang="en-US" sz="2000" dirty="0"/>
              <a:t>非常适合训练具身 </a:t>
            </a:r>
            <a:r>
              <a:rPr lang="en-US" altLang="zh-CN" sz="2000" dirty="0"/>
              <a:t>AI </a:t>
            </a:r>
            <a:r>
              <a:rPr lang="zh-CN" altLang="en-US" sz="2000" dirty="0"/>
              <a:t>的细粒度物体操作</a:t>
            </a:r>
            <a:endParaRPr lang="en-US" sz="2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5"/>
          <a:stretch>
            <a:fillRect/>
          </a:stretch>
        </p:blipFill>
        <p:spPr>
          <a:xfrm>
            <a:off x="838200" y="2014142"/>
            <a:ext cx="5396184" cy="4019116"/>
          </a:xfrm>
          <a:prstGeom prst="rect">
            <a:avLst/>
          </a:prstGeom>
        </p:spPr>
      </p:pic>
    </p:spTree>
    <p:extLst>
      <p:ext uri="{BB962C8B-B14F-4D97-AF65-F5344CB8AC3E}">
        <p14:creationId xmlns:p14="http://schemas.microsoft.com/office/powerpoint/2010/main" val="3572725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4079162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err="1">
                <a:solidFill>
                  <a:schemeClr val="tx1"/>
                </a:solidFill>
              </a:rPr>
              <a:t>iGibson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999148" y="1325696"/>
            <a:ext cx="5354652" cy="5404117"/>
          </a:xfrm>
        </p:spPr>
        <p:txBody>
          <a:bodyPr>
            <a:noAutofit/>
          </a:bodyPr>
          <a:lstStyle/>
          <a:p>
            <a:r>
              <a:rPr lang="zh-CN" altLang="en-US" sz="2000" dirty="0"/>
              <a:t>提供了精细的具身控制和高度模拟的物理交互。提供大量逼真的大型场景方面表现出色，使其适合复杂和长期的移动操作</a:t>
            </a:r>
            <a:endParaRPr lang="en-US" altLang="zh-CN" sz="2000" dirty="0"/>
          </a:p>
          <a:p>
            <a:r>
              <a:rPr lang="en-US" altLang="zh-CN" sz="2000" dirty="0" err="1"/>
              <a:t>iGibson</a:t>
            </a:r>
            <a:r>
              <a:rPr lang="en-US" altLang="zh-CN" sz="2000" dirty="0"/>
              <a:t> </a:t>
            </a:r>
            <a:r>
              <a:rPr lang="zh-CN" altLang="en-US" sz="2000" dirty="0"/>
              <a:t>是斯坦福大学发布的一个开源模拟器。 </a:t>
            </a:r>
            <a:r>
              <a:rPr lang="en-US" altLang="zh-CN" sz="2000" dirty="0" err="1"/>
              <a:t>iGibson</a:t>
            </a:r>
            <a:r>
              <a:rPr lang="en-US" altLang="zh-CN" sz="2000" dirty="0"/>
              <a:t> </a:t>
            </a:r>
            <a:r>
              <a:rPr lang="zh-CN" altLang="en-US" sz="2000" dirty="0"/>
              <a:t>建立在 </a:t>
            </a:r>
            <a:r>
              <a:rPr lang="en-US" altLang="zh-CN" sz="2000" dirty="0"/>
              <a:t>Bullet </a:t>
            </a:r>
            <a:r>
              <a:rPr lang="zh-CN" altLang="en-US" sz="2000" dirty="0"/>
              <a:t>物理引擎之上，提供 </a:t>
            </a:r>
            <a:r>
              <a:rPr lang="en-US" altLang="zh-CN" sz="2000" dirty="0"/>
              <a:t>15 </a:t>
            </a:r>
            <a:r>
              <a:rPr lang="zh-CN" altLang="en-US" sz="2000" dirty="0"/>
              <a:t>个高质量的室内场景，并支持从其他数据集（如 </a:t>
            </a:r>
            <a:r>
              <a:rPr lang="en-US" altLang="zh-CN" sz="2000" dirty="0"/>
              <a:t>Gibson </a:t>
            </a:r>
            <a:r>
              <a:rPr lang="zh-CN" altLang="en-US" sz="2000" dirty="0"/>
              <a:t>和 </a:t>
            </a:r>
            <a:r>
              <a:rPr lang="en-US" altLang="zh-CN" sz="2000" dirty="0"/>
              <a:t>Matterport3D</a:t>
            </a:r>
            <a:r>
              <a:rPr lang="zh-CN" altLang="en-US" sz="2000" dirty="0"/>
              <a:t>）导入资产。 作为一个面向对象的模拟器，</a:t>
            </a:r>
            <a:r>
              <a:rPr lang="en-US" altLang="zh-CN" sz="2000" dirty="0" err="1"/>
              <a:t>iGibson</a:t>
            </a:r>
            <a:r>
              <a:rPr lang="en-US" altLang="zh-CN" sz="2000" dirty="0"/>
              <a:t> </a:t>
            </a:r>
            <a:r>
              <a:rPr lang="zh-CN" altLang="en-US" sz="2000" dirty="0"/>
              <a:t>为物体分配了丰富的可改变属性，不仅限于物体的运动学属性（姿势、速度、加速度等），还包括温度、湿度、清洁度、开关状态等。 此外，除了其他模拟器中常见的深度和语义传感器外，</a:t>
            </a:r>
            <a:r>
              <a:rPr lang="en-US" altLang="zh-CN" sz="2000" dirty="0" err="1"/>
              <a:t>iGibson</a:t>
            </a:r>
            <a:r>
              <a:rPr lang="en-US" altLang="zh-CN" sz="2000" dirty="0"/>
              <a:t> </a:t>
            </a:r>
            <a:r>
              <a:rPr lang="zh-CN" altLang="en-US" sz="2000" dirty="0"/>
              <a:t>还为具身智能体提供了激光雷达，使智能体能够轻松地获取场景中的 </a:t>
            </a:r>
            <a:r>
              <a:rPr lang="en-US" altLang="zh-CN" sz="2000" dirty="0"/>
              <a:t>3D </a:t>
            </a:r>
            <a:r>
              <a:rPr lang="zh-CN" altLang="en-US" sz="2000" dirty="0"/>
              <a:t>点云。 关于具身智能体的配置，</a:t>
            </a:r>
            <a:r>
              <a:rPr lang="en-US" altLang="zh-CN" sz="2000" dirty="0" err="1"/>
              <a:t>iGibson</a:t>
            </a:r>
            <a:r>
              <a:rPr lang="en-US" altLang="zh-CN" sz="2000" dirty="0"/>
              <a:t> </a:t>
            </a:r>
            <a:r>
              <a:rPr lang="zh-CN" altLang="en-US" sz="2000" dirty="0"/>
              <a:t>支持连续动作控制和细粒度关节控制。 这使得 </a:t>
            </a:r>
            <a:r>
              <a:rPr lang="en-US" altLang="zh-CN" sz="2000" dirty="0" err="1"/>
              <a:t>iGibson</a:t>
            </a:r>
            <a:r>
              <a:rPr lang="en-US" altLang="zh-CN" sz="2000" dirty="0"/>
              <a:t> </a:t>
            </a:r>
            <a:r>
              <a:rPr lang="zh-CN" altLang="en-US" sz="2000" dirty="0"/>
              <a:t>中的具身智能体在自由移动的同时能够与物体进行精细的交互</a:t>
            </a:r>
            <a:endParaRPr lang="en-US" sz="2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5"/>
          <a:stretch>
            <a:fillRect/>
          </a:stretch>
        </p:blipFill>
        <p:spPr>
          <a:xfrm>
            <a:off x="151650" y="2153538"/>
            <a:ext cx="5749590" cy="3527059"/>
          </a:xfrm>
          <a:prstGeom prst="rect">
            <a:avLst/>
          </a:prstGeom>
        </p:spPr>
      </p:pic>
    </p:spTree>
    <p:extLst>
      <p:ext uri="{BB962C8B-B14F-4D97-AF65-F5344CB8AC3E}">
        <p14:creationId xmlns:p14="http://schemas.microsoft.com/office/powerpoint/2010/main" val="5097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2473073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Simulators——TDW</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631536" y="1027906"/>
            <a:ext cx="4636806" cy="5677582"/>
          </a:xfrm>
        </p:spPr>
        <p:txBody>
          <a:bodyPr>
            <a:noAutofit/>
          </a:bodyPr>
          <a:lstStyle/>
          <a:p>
            <a:r>
              <a:rPr lang="zh-CN" altLang="en-US" sz="2000" dirty="0"/>
              <a:t>提供了精细的具身控制和高度模拟的物理交互。允许用户在场景扩展方面有更大的自由度，并具有独特的音频和灵活的流体模拟功能，使其在相关模拟场景中不可或缺</a:t>
            </a:r>
            <a:endParaRPr lang="en-US" altLang="zh-CN" sz="2000" dirty="0"/>
          </a:p>
          <a:p>
            <a:r>
              <a:rPr lang="en-US" altLang="zh-CN" sz="2000" dirty="0"/>
              <a:t>TDW </a:t>
            </a:r>
            <a:r>
              <a:rPr lang="zh-CN" altLang="en-US" sz="2000" dirty="0"/>
              <a:t>由麻省理工学院推出。 作为最新的具身模拟器之一，</a:t>
            </a:r>
            <a:r>
              <a:rPr lang="en-US" altLang="zh-CN" sz="2000" dirty="0"/>
              <a:t>TDW </a:t>
            </a:r>
            <a:r>
              <a:rPr lang="zh-CN" altLang="en-US" sz="2000" dirty="0"/>
              <a:t>结合了高保真视频和音频渲染、逼真的物理效果和单一的灵活控制器，在模拟环境的感知和交互方面取得了一定的进展。 </a:t>
            </a:r>
            <a:r>
              <a:rPr lang="en-US" altLang="zh-CN" sz="2000" dirty="0"/>
              <a:t>TDW </a:t>
            </a:r>
            <a:r>
              <a:rPr lang="zh-CN" altLang="en-US" sz="2000" dirty="0"/>
              <a:t>将多个物理引擎整合到一个框架中，可以实现刚体、软体、织物和流体等各种材料的物理交互模拟，并在与物体交互时提供情境声音。 因此，与其他模拟器相比，</a:t>
            </a:r>
            <a:r>
              <a:rPr lang="en-US" altLang="zh-CN" sz="2000" dirty="0"/>
              <a:t>TDW </a:t>
            </a:r>
            <a:r>
              <a:rPr lang="zh-CN" altLang="en-US" sz="2000" dirty="0"/>
              <a:t>迈出了重要的一步。 </a:t>
            </a:r>
            <a:r>
              <a:rPr lang="en-US" altLang="zh-CN" sz="2000" dirty="0"/>
              <a:t>TDW </a:t>
            </a:r>
            <a:r>
              <a:rPr lang="zh-CN" altLang="en-US" sz="2000" dirty="0"/>
              <a:t>支持部署多个智能体，并为用户提供丰富的 </a:t>
            </a:r>
            <a:r>
              <a:rPr lang="en-US" altLang="zh-CN" sz="2000" dirty="0"/>
              <a:t>API </a:t>
            </a:r>
            <a:r>
              <a:rPr lang="zh-CN" altLang="en-US" sz="2000" dirty="0"/>
              <a:t>库和资产库，允许用户根据自己的需求自由定制场景和任务，甚至包括室外场景和相关任务</a:t>
            </a:r>
            <a:endParaRPr lang="en-US" sz="2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5"/>
          <a:stretch>
            <a:fillRect/>
          </a:stretch>
        </p:blipFill>
        <p:spPr>
          <a:xfrm>
            <a:off x="306024" y="1939895"/>
            <a:ext cx="6234465" cy="3963922"/>
          </a:xfrm>
          <a:prstGeom prst="rect">
            <a:avLst/>
          </a:prstGeom>
        </p:spPr>
      </p:pic>
    </p:spTree>
    <p:extLst>
      <p:ext uri="{BB962C8B-B14F-4D97-AF65-F5344CB8AC3E}">
        <p14:creationId xmlns:p14="http://schemas.microsoft.com/office/powerpoint/2010/main" val="3470561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矩形 140">
            <a:hlinkClick r:id="rId29" action="ppaction://hlinksldjump"/>
            <a:extLst>
              <a:ext uri="{FF2B5EF4-FFF2-40B4-BE49-F238E27FC236}">
                <a16:creationId xmlns:a16="http://schemas.microsoft.com/office/drawing/2014/main" id="{7C5B66CD-1957-9064-87CD-16815348283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40" name="矩形 139">
            <a:hlinkClick r:id="rId29" action="ppaction://hlinksldjump"/>
            <a:extLst>
              <a:ext uri="{FF2B5EF4-FFF2-40B4-BE49-F238E27FC236}">
                <a16:creationId xmlns:a16="http://schemas.microsoft.com/office/drawing/2014/main" id="{54E5960A-2012-5FD1-975D-42CE4231B46E}"/>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139" name="矩形 138">
            <a:hlinkClick r:id="rId29" action="ppaction://hlinksldjump"/>
            <a:extLst>
              <a:ext uri="{FF2B5EF4-FFF2-40B4-BE49-F238E27FC236}">
                <a16:creationId xmlns:a16="http://schemas.microsoft.com/office/drawing/2014/main" id="{B051B1ED-3DE7-E555-B22C-B48D28446E8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138" name="矩形 137">
            <a:hlinkClick r:id="rId30" action="ppaction://hlinksldjump"/>
            <a:extLst>
              <a:ext uri="{FF2B5EF4-FFF2-40B4-BE49-F238E27FC236}">
                <a16:creationId xmlns:a16="http://schemas.microsoft.com/office/drawing/2014/main" id="{13D308D7-95B4-7977-EE8A-EF4DE90778D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37" name="矩形 136">
            <a:hlinkClick r:id="rId30" action="ppaction://hlinksldjump"/>
            <a:extLst>
              <a:ext uri="{FF2B5EF4-FFF2-40B4-BE49-F238E27FC236}">
                <a16:creationId xmlns:a16="http://schemas.microsoft.com/office/drawing/2014/main" id="{BEC8C0FF-8B20-613E-6AAD-DAE2D428D6DD}"/>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136" name="矩形 135">
            <a:hlinkClick r:id="rId30" action="ppaction://hlinksldjump"/>
            <a:extLst>
              <a:ext uri="{FF2B5EF4-FFF2-40B4-BE49-F238E27FC236}">
                <a16:creationId xmlns:a16="http://schemas.microsoft.com/office/drawing/2014/main" id="{CCA0FAF3-530B-3A02-1B33-B87C344240D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135" name="矩形 134">
            <a:hlinkClick r:id="rId31" action="ppaction://hlinksldjump"/>
            <a:extLst>
              <a:ext uri="{FF2B5EF4-FFF2-40B4-BE49-F238E27FC236}">
                <a16:creationId xmlns:a16="http://schemas.microsoft.com/office/drawing/2014/main" id="{AB6CE877-178C-4869-155E-EFB2F99447E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34" name="矩形 133">
            <a:hlinkClick r:id="rId31" action="ppaction://hlinksldjump"/>
            <a:extLst>
              <a:ext uri="{FF2B5EF4-FFF2-40B4-BE49-F238E27FC236}">
                <a16:creationId xmlns:a16="http://schemas.microsoft.com/office/drawing/2014/main" id="{CF2277DA-4345-9030-BED7-DA4ED2BBE396}"/>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133" name="矩形 132">
            <a:hlinkClick r:id="rId31" action="ppaction://hlinksldjump"/>
            <a:extLst>
              <a:ext uri="{FF2B5EF4-FFF2-40B4-BE49-F238E27FC236}">
                <a16:creationId xmlns:a16="http://schemas.microsoft.com/office/drawing/2014/main" id="{FFA3754F-F1D5-8EA8-647F-F4D0AF94EC3B}"/>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32" name="矩形 131">
            <a:hlinkClick r:id="rId32" action="ppaction://hlinksldjump"/>
            <a:extLst>
              <a:ext uri="{FF2B5EF4-FFF2-40B4-BE49-F238E27FC236}">
                <a16:creationId xmlns:a16="http://schemas.microsoft.com/office/drawing/2014/main" id="{5C4BB748-FB01-E979-25A8-7BC64F946234}"/>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31" name="矩形 130">
            <a:hlinkClick r:id="rId32" action="ppaction://hlinksldjump"/>
            <a:extLst>
              <a:ext uri="{FF2B5EF4-FFF2-40B4-BE49-F238E27FC236}">
                <a16:creationId xmlns:a16="http://schemas.microsoft.com/office/drawing/2014/main" id="{20C8374A-FBB4-39F1-8372-051B8905D993}"/>
              </a:ext>
            </a:extLst>
          </p:cNvPr>
          <p:cNvSpPr/>
          <p:nvPr>
            <p:custDataLst>
              <p:tags r:id="rId12"/>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30" name="矩形 129">
            <a:hlinkClick r:id="rId32" action="ppaction://hlinksldjump"/>
            <a:extLst>
              <a:ext uri="{FF2B5EF4-FFF2-40B4-BE49-F238E27FC236}">
                <a16:creationId xmlns:a16="http://schemas.microsoft.com/office/drawing/2014/main" id="{16EBB707-1C22-D46B-4C23-B74F995E1CE0}"/>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29" name="矩形 128">
            <a:hlinkClick r:id="rId33" action="ppaction://hlinksldjump"/>
            <a:extLst>
              <a:ext uri="{FF2B5EF4-FFF2-40B4-BE49-F238E27FC236}">
                <a16:creationId xmlns:a16="http://schemas.microsoft.com/office/drawing/2014/main" id="{CC3EE0D3-5C4D-8F53-D3D1-BC35EFC867F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28" name="矩形 127">
            <a:hlinkClick r:id="rId33" action="ppaction://hlinksldjump"/>
            <a:extLst>
              <a:ext uri="{FF2B5EF4-FFF2-40B4-BE49-F238E27FC236}">
                <a16:creationId xmlns:a16="http://schemas.microsoft.com/office/drawing/2014/main" id="{34E04FFA-AE73-CE6D-F9FF-2F0A3FF9BD91}"/>
              </a:ext>
            </a:extLst>
          </p:cNvPr>
          <p:cNvSpPr/>
          <p:nvPr>
            <p:custDataLst>
              <p:tags r:id="rId15"/>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27" name="矩形 126">
            <a:hlinkClick r:id="rId33" action="ppaction://hlinksldjump"/>
            <a:extLst>
              <a:ext uri="{FF2B5EF4-FFF2-40B4-BE49-F238E27FC236}">
                <a16:creationId xmlns:a16="http://schemas.microsoft.com/office/drawing/2014/main" id="{6755BB13-7B3E-AACC-ECA6-F8678C04C047}"/>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26" name="矩形 125">
            <a:hlinkClick r:id="rId34" action="ppaction://hlinksldjump"/>
            <a:extLst>
              <a:ext uri="{FF2B5EF4-FFF2-40B4-BE49-F238E27FC236}">
                <a16:creationId xmlns:a16="http://schemas.microsoft.com/office/drawing/2014/main" id="{29E123B1-6575-118B-AD09-0B60353AF0F5}"/>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5" name="矩形 124">
            <a:hlinkClick r:id="rId34" action="ppaction://hlinksldjump"/>
            <a:extLst>
              <a:ext uri="{FF2B5EF4-FFF2-40B4-BE49-F238E27FC236}">
                <a16:creationId xmlns:a16="http://schemas.microsoft.com/office/drawing/2014/main" id="{3EDA8CFE-1360-9BC0-912E-E553E66E5D6E}"/>
              </a:ext>
            </a:extLst>
          </p:cNvPr>
          <p:cNvSpPr/>
          <p:nvPr>
            <p:custDataLst>
              <p:tags r:id="rId18"/>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4" name="矩形 123">
            <a:hlinkClick r:id="rId34" action="ppaction://hlinksldjump"/>
            <a:extLst>
              <a:ext uri="{FF2B5EF4-FFF2-40B4-BE49-F238E27FC236}">
                <a16:creationId xmlns:a16="http://schemas.microsoft.com/office/drawing/2014/main" id="{2A663E4D-BC48-78B4-89D3-D027BC01399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23" name="矩形 122">
            <a:hlinkClick r:id="rId35" action="ppaction://hlinksldjump"/>
            <a:extLst>
              <a:ext uri="{FF2B5EF4-FFF2-40B4-BE49-F238E27FC236}">
                <a16:creationId xmlns:a16="http://schemas.microsoft.com/office/drawing/2014/main" id="{269A3BF8-E96E-1280-59C6-63A788C93804}"/>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22" name="矩形 121">
            <a:hlinkClick r:id="rId35" action="ppaction://hlinksldjump"/>
            <a:extLst>
              <a:ext uri="{FF2B5EF4-FFF2-40B4-BE49-F238E27FC236}">
                <a16:creationId xmlns:a16="http://schemas.microsoft.com/office/drawing/2014/main" id="{95AD2140-96B4-0D9C-CC76-DB810538AAF5}"/>
              </a:ext>
            </a:extLst>
          </p:cNvPr>
          <p:cNvSpPr/>
          <p:nvPr>
            <p:custDataLst>
              <p:tags r:id="rId21"/>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121" name="矩形 120">
            <a:hlinkClick r:id="rId35" action="ppaction://hlinksldjump"/>
            <a:extLst>
              <a:ext uri="{FF2B5EF4-FFF2-40B4-BE49-F238E27FC236}">
                <a16:creationId xmlns:a16="http://schemas.microsoft.com/office/drawing/2014/main" id="{BFEB77D9-023A-51A6-DE5C-69BC0E7FFBB6}"/>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120" name="矩形 119">
            <a:extLst>
              <a:ext uri="{FF2B5EF4-FFF2-40B4-BE49-F238E27FC236}">
                <a16:creationId xmlns:a16="http://schemas.microsoft.com/office/drawing/2014/main" id="{F6D12030-05D1-2E18-2563-6DFA1D96CD47}"/>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19" name="矩形 118">
            <a:hlinkClick r:id="rId36" action="ppaction://hlinksldjump"/>
            <a:extLst>
              <a:ext uri="{FF2B5EF4-FFF2-40B4-BE49-F238E27FC236}">
                <a16:creationId xmlns:a16="http://schemas.microsoft.com/office/drawing/2014/main" id="{40347C0A-E87F-4B7A-C98A-EB795FD4DB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118" name="矩形 117">
            <a:hlinkClick r:id="rId36" action="ppaction://hlinksldjump"/>
            <a:extLst>
              <a:ext uri="{FF2B5EF4-FFF2-40B4-BE49-F238E27FC236}">
                <a16:creationId xmlns:a16="http://schemas.microsoft.com/office/drawing/2014/main" id="{69D9E49B-E8B3-7AC0-E2D5-D430C2C68487}"/>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7" name="矩形 116">
            <a:hlinkClick r:id="rId36" action="ppaction://hlinksldjump"/>
            <a:extLst>
              <a:ext uri="{FF2B5EF4-FFF2-40B4-BE49-F238E27FC236}">
                <a16:creationId xmlns:a16="http://schemas.microsoft.com/office/drawing/2014/main" id="{48420668-6B80-EF19-C1F3-DD78B7B4C3B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16" name="标题 115">
            <a:extLst>
              <a:ext uri="{FF2B5EF4-FFF2-40B4-BE49-F238E27FC236}">
                <a16:creationId xmlns:a16="http://schemas.microsoft.com/office/drawing/2014/main" id="{4EE63145-EFE1-709C-185D-BF10BE46EB35}"/>
              </a:ext>
            </a:extLst>
          </p:cNvPr>
          <p:cNvSpPr>
            <a:spLocks noGrp="1"/>
          </p:cNvSpPr>
          <p:nvPr>
            <p:ph type="title"/>
            <p:custDataLst>
              <p:tags r:id="rId27"/>
            </p:custDataLst>
          </p:nvPr>
        </p:nvSpPr>
        <p:spPr/>
        <p:txBody>
          <a:bodyPr/>
          <a:lstStyle/>
          <a:p>
            <a:r>
              <a:rPr lang="en-US"/>
              <a:t>Tools &amp; Tasks</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98D8B22-5773-4BAC-5F81-88D35FD8A13D}"/>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CA0E4DFD-BB54-2DBA-BDE1-D4753680F571}"/>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5" name="矩形 14">
            <a:hlinkClick r:id="rId17" action="ppaction://hlinksldjump"/>
            <a:extLst>
              <a:ext uri="{FF2B5EF4-FFF2-40B4-BE49-F238E27FC236}">
                <a16:creationId xmlns:a16="http://schemas.microsoft.com/office/drawing/2014/main" id="{0D204FFA-42A4-3DFB-08DD-807A91578F0C}"/>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29F28BB0-A948-C253-1301-CBBD5FE8597D}"/>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CD16409B-6827-8A74-6413-759AADF1898C}"/>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398A3165-6CBC-78B7-C349-5CE159BE0323}"/>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B3E7CFD3-7DD0-DC4F-1B6A-B4753B48BB96}"/>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0221662-3AB8-FD34-558F-70747DDB0337}"/>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C0F6E557-105C-51A4-6102-07EC9FE22F83}"/>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C956AB18-1BB4-7DA6-4DFC-AC62E84CE5EB}"/>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ED2D65E0-C2B4-DF00-AEAC-881BDF647FA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0F90B4FF-4894-A4EF-1A88-73DF5DF3A04C}"/>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BBA25958-E4D8-838E-784C-B3A1E313FE66}"/>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EA21B95-F607-36E7-A877-1E5CF41021FF}"/>
              </a:ext>
            </a:extLst>
          </p:cNvPr>
          <p:cNvSpPr>
            <a:spLocks noGrp="1"/>
          </p:cNvSpPr>
          <p:nvPr>
            <p:ph type="title"/>
            <p:custDataLst>
              <p:tags r:id="rId15"/>
            </p:custDataLst>
          </p:nvPr>
        </p:nvSpPr>
        <p:spPr/>
        <p:txBody>
          <a:bodyPr/>
          <a:lstStyle/>
          <a:p>
            <a:r>
              <a:rPr lang="en-US"/>
              <a:t>Types of Simulators</a:t>
            </a:r>
          </a:p>
        </p:txBody>
      </p:sp>
    </p:spTree>
    <p:custDataLst>
      <p:tags r:id="rId1"/>
    </p:custDataLst>
    <p:extLst>
      <p:ext uri="{BB962C8B-B14F-4D97-AF65-F5344CB8AC3E}">
        <p14:creationId xmlns:p14="http://schemas.microsoft.com/office/powerpoint/2010/main" val="1833586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RoboGen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RoboGen</a:t>
            </a:r>
            <a:r>
              <a:rPr lang="en-US" altLang="zh-CN" dirty="0"/>
              <a:t> </a:t>
            </a:r>
            <a:r>
              <a:rPr lang="zh-CN" altLang="en-US" dirty="0"/>
              <a:t>通过 </a:t>
            </a:r>
            <a:r>
              <a:rPr lang="en-US" altLang="zh-CN" dirty="0"/>
              <a:t>LLM </a:t>
            </a:r>
            <a:r>
              <a:rPr lang="zh-CN" altLang="en-US" dirty="0"/>
              <a:t>从随机采样的 </a:t>
            </a:r>
            <a:r>
              <a:rPr lang="en-US" altLang="zh-CN" dirty="0"/>
              <a:t>3D </a:t>
            </a:r>
            <a:r>
              <a:rPr lang="zh-CN" altLang="en-US" dirty="0"/>
              <a:t>资产中定制任务，从而创建场景并自动训练代理</a:t>
            </a:r>
            <a:endParaRPr lang="en-US" dirty="0"/>
          </a:p>
        </p:txBody>
      </p:sp>
    </p:spTree>
    <p:extLst>
      <p:ext uri="{BB962C8B-B14F-4D97-AF65-F5344CB8AC3E}">
        <p14:creationId xmlns:p14="http://schemas.microsoft.com/office/powerpoint/2010/main" val="4114217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extLst>
              <p:ext uri="{D42A27DB-BD31-4B8C-83A1-F6EECF244321}">
                <p14:modId xmlns:p14="http://schemas.microsoft.com/office/powerpoint/2010/main" val="2371041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Construction——HOLODECK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HOLODECK </a:t>
            </a:r>
            <a:r>
              <a:rPr lang="zh-CN" altLang="en-US" dirty="0"/>
              <a:t>可以根据人类指令在 </a:t>
            </a:r>
            <a:r>
              <a:rPr lang="en-US" altLang="zh-CN" dirty="0"/>
              <a:t>AI2-THOR </a:t>
            </a:r>
            <a:r>
              <a:rPr lang="zh-CN" altLang="en-US" dirty="0"/>
              <a:t>中自动定制相应的高质量模拟场景</a:t>
            </a:r>
            <a:endParaRPr lang="en-US" dirty="0"/>
          </a:p>
        </p:txBody>
      </p:sp>
    </p:spTree>
    <p:extLst>
      <p:ext uri="{BB962C8B-B14F-4D97-AF65-F5344CB8AC3E}">
        <p14:creationId xmlns:p14="http://schemas.microsoft.com/office/powerpoint/2010/main" val="102073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extLst>
              <p:ext uri="{D42A27DB-BD31-4B8C-83A1-F6EECF244321}">
                <p14:modId xmlns:p14="http://schemas.microsoft.com/office/powerpoint/2010/main" val="250106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PhyScene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PhyScene</a:t>
            </a:r>
            <a:r>
              <a:rPr lang="en-US" altLang="zh-CN" dirty="0"/>
              <a:t> </a:t>
            </a:r>
            <a:r>
              <a:rPr lang="zh-CN" altLang="en-US" dirty="0"/>
              <a:t>基于条件扩散生成交互式且物理一致的高质量 </a:t>
            </a:r>
            <a:r>
              <a:rPr lang="en-US" altLang="zh-CN" dirty="0"/>
              <a:t>3D </a:t>
            </a:r>
            <a:r>
              <a:rPr lang="zh-CN" altLang="en-US" dirty="0"/>
              <a:t>场景</a:t>
            </a:r>
            <a:endParaRPr lang="en-US" dirty="0"/>
          </a:p>
        </p:txBody>
      </p:sp>
    </p:spTree>
    <p:extLst>
      <p:ext uri="{BB962C8B-B14F-4D97-AF65-F5344CB8AC3E}">
        <p14:creationId xmlns:p14="http://schemas.microsoft.com/office/powerpoint/2010/main" val="2735611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extLst>
              <p:ext uri="{D42A27DB-BD31-4B8C-83A1-F6EECF244321}">
                <p14:modId xmlns:p14="http://schemas.microsoft.com/office/powerpoint/2010/main" val="2156334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ProcTHOR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人工智能艾伦研究所扩展了 </a:t>
            </a:r>
            <a:r>
              <a:rPr lang="en-US" altLang="zh-CN" dirty="0"/>
              <a:t>AI2-THOR </a:t>
            </a:r>
            <a:r>
              <a:rPr lang="zh-CN" altLang="en-US" dirty="0"/>
              <a:t>并提出了 </a:t>
            </a:r>
            <a:r>
              <a:rPr lang="en-US" altLang="zh-CN" dirty="0" err="1"/>
              <a:t>ProcTHOR</a:t>
            </a:r>
            <a:r>
              <a:rPr lang="en-US" altLang="zh-CN" dirty="0"/>
              <a:t> </a:t>
            </a:r>
            <a:r>
              <a:rPr lang="zh-CN" altLang="en-US" dirty="0"/>
              <a:t>，它可以自动生成具有足够交互性、多样性和合理性的模拟场景。 这些方法为具身 </a:t>
            </a:r>
            <a:r>
              <a:rPr lang="en-US" altLang="zh-CN" dirty="0"/>
              <a:t>AI </a:t>
            </a:r>
            <a:r>
              <a:rPr lang="zh-CN" altLang="en-US" dirty="0"/>
              <a:t>提供了见解</a:t>
            </a:r>
            <a:endParaRPr lang="en-US" dirty="0"/>
          </a:p>
        </p:txBody>
      </p:sp>
    </p:spTree>
    <p:extLst>
      <p:ext uri="{BB962C8B-B14F-4D97-AF65-F5344CB8AC3E}">
        <p14:creationId xmlns:p14="http://schemas.microsoft.com/office/powerpoint/2010/main" val="3957103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矩形 140">
            <a:hlinkClick r:id="rId29" action="ppaction://hlinksldjump"/>
            <a:extLst>
              <a:ext uri="{FF2B5EF4-FFF2-40B4-BE49-F238E27FC236}">
                <a16:creationId xmlns:a16="http://schemas.microsoft.com/office/drawing/2014/main" id="{3BC8642D-AC55-C224-CF9A-6736281B425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40" name="矩形 139">
            <a:hlinkClick r:id="rId29" action="ppaction://hlinksldjump"/>
            <a:extLst>
              <a:ext uri="{FF2B5EF4-FFF2-40B4-BE49-F238E27FC236}">
                <a16:creationId xmlns:a16="http://schemas.microsoft.com/office/drawing/2014/main" id="{CF22CF48-07DF-84B9-D633-F637561913C7}"/>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139" name="矩形 138">
            <a:hlinkClick r:id="rId29" action="ppaction://hlinksldjump"/>
            <a:extLst>
              <a:ext uri="{FF2B5EF4-FFF2-40B4-BE49-F238E27FC236}">
                <a16:creationId xmlns:a16="http://schemas.microsoft.com/office/drawing/2014/main" id="{2A1966F3-C67C-C9C1-A39D-13F6A3F5514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138" name="矩形 137">
            <a:hlinkClick r:id="rId30" action="ppaction://hlinksldjump"/>
            <a:extLst>
              <a:ext uri="{FF2B5EF4-FFF2-40B4-BE49-F238E27FC236}">
                <a16:creationId xmlns:a16="http://schemas.microsoft.com/office/drawing/2014/main" id="{13102109-CB97-B2BD-F331-C3D6922BE2D6}"/>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37" name="矩形 136">
            <a:hlinkClick r:id="rId30" action="ppaction://hlinksldjump"/>
            <a:extLst>
              <a:ext uri="{FF2B5EF4-FFF2-40B4-BE49-F238E27FC236}">
                <a16:creationId xmlns:a16="http://schemas.microsoft.com/office/drawing/2014/main" id="{816D7E74-C36B-E65D-A9FE-C681704E20D2}"/>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136" name="矩形 135">
            <a:hlinkClick r:id="rId30" action="ppaction://hlinksldjump"/>
            <a:extLst>
              <a:ext uri="{FF2B5EF4-FFF2-40B4-BE49-F238E27FC236}">
                <a16:creationId xmlns:a16="http://schemas.microsoft.com/office/drawing/2014/main" id="{B3D85EC6-5730-1AA8-60F7-A41E71A1667B}"/>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135" name="矩形 134">
            <a:hlinkClick r:id="rId31" action="ppaction://hlinksldjump"/>
            <a:extLst>
              <a:ext uri="{FF2B5EF4-FFF2-40B4-BE49-F238E27FC236}">
                <a16:creationId xmlns:a16="http://schemas.microsoft.com/office/drawing/2014/main" id="{E6155668-EB4D-4BCE-8FB3-399DF51FA395}"/>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34" name="矩形 133">
            <a:hlinkClick r:id="rId31" action="ppaction://hlinksldjump"/>
            <a:extLst>
              <a:ext uri="{FF2B5EF4-FFF2-40B4-BE49-F238E27FC236}">
                <a16:creationId xmlns:a16="http://schemas.microsoft.com/office/drawing/2014/main" id="{5A67324F-324B-76A8-C3B2-761A23C12B52}"/>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133" name="矩形 132">
            <a:hlinkClick r:id="rId31" action="ppaction://hlinksldjump"/>
            <a:extLst>
              <a:ext uri="{FF2B5EF4-FFF2-40B4-BE49-F238E27FC236}">
                <a16:creationId xmlns:a16="http://schemas.microsoft.com/office/drawing/2014/main" id="{C0D641CA-34D2-36B5-A760-4BEF10B4170C}"/>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32" name="矩形 131">
            <a:hlinkClick r:id="rId32" action="ppaction://hlinksldjump"/>
            <a:extLst>
              <a:ext uri="{FF2B5EF4-FFF2-40B4-BE49-F238E27FC236}">
                <a16:creationId xmlns:a16="http://schemas.microsoft.com/office/drawing/2014/main" id="{280022B1-C0A7-1020-52A9-CC4D9D22ACC6}"/>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31" name="矩形 130">
            <a:hlinkClick r:id="rId32" action="ppaction://hlinksldjump"/>
            <a:extLst>
              <a:ext uri="{FF2B5EF4-FFF2-40B4-BE49-F238E27FC236}">
                <a16:creationId xmlns:a16="http://schemas.microsoft.com/office/drawing/2014/main" id="{46167D3B-F05D-0963-04B9-F2ED9BCD61D0}"/>
              </a:ext>
            </a:extLst>
          </p:cNvPr>
          <p:cNvSpPr/>
          <p:nvPr>
            <p:custDataLst>
              <p:tags r:id="rId12"/>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30" name="矩形 129">
            <a:hlinkClick r:id="rId32" action="ppaction://hlinksldjump"/>
            <a:extLst>
              <a:ext uri="{FF2B5EF4-FFF2-40B4-BE49-F238E27FC236}">
                <a16:creationId xmlns:a16="http://schemas.microsoft.com/office/drawing/2014/main" id="{CA281C59-0412-62CC-2CD5-6F424A271BF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29" name="矩形 128">
            <a:extLst>
              <a:ext uri="{FF2B5EF4-FFF2-40B4-BE49-F238E27FC236}">
                <a16:creationId xmlns:a16="http://schemas.microsoft.com/office/drawing/2014/main" id="{CE56392F-3E02-ECBF-F27D-B78B24A33074}"/>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28" name="矩形 127">
            <a:hlinkClick r:id="rId33" action="ppaction://hlinksldjump"/>
            <a:extLst>
              <a:ext uri="{FF2B5EF4-FFF2-40B4-BE49-F238E27FC236}">
                <a16:creationId xmlns:a16="http://schemas.microsoft.com/office/drawing/2014/main" id="{ED99E710-A7B4-E7F2-7990-1F15493BB19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27" name="矩形 126">
            <a:hlinkClick r:id="rId33" action="ppaction://hlinksldjump"/>
            <a:extLst>
              <a:ext uri="{FF2B5EF4-FFF2-40B4-BE49-F238E27FC236}">
                <a16:creationId xmlns:a16="http://schemas.microsoft.com/office/drawing/2014/main" id="{5C42AD09-756A-F5AB-3421-D2E3E0051277}"/>
              </a:ext>
            </a:extLst>
          </p:cNvPr>
          <p:cNvSpPr/>
          <p:nvPr>
            <p:custDataLst>
              <p:tags r:id="rId16"/>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26" name="矩形 125">
            <a:hlinkClick r:id="rId33" action="ppaction://hlinksldjump"/>
            <a:extLst>
              <a:ext uri="{FF2B5EF4-FFF2-40B4-BE49-F238E27FC236}">
                <a16:creationId xmlns:a16="http://schemas.microsoft.com/office/drawing/2014/main" id="{10CFAF3B-0FDB-DFE4-1094-0AB86D30D760}"/>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25" name="矩形 124">
            <a:hlinkClick r:id="rId34" action="ppaction://hlinksldjump"/>
            <a:extLst>
              <a:ext uri="{FF2B5EF4-FFF2-40B4-BE49-F238E27FC236}">
                <a16:creationId xmlns:a16="http://schemas.microsoft.com/office/drawing/2014/main" id="{96EE428A-EA4A-7150-9D29-6D913D5A20F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4" name="矩形 123">
            <a:hlinkClick r:id="rId34" action="ppaction://hlinksldjump"/>
            <a:extLst>
              <a:ext uri="{FF2B5EF4-FFF2-40B4-BE49-F238E27FC236}">
                <a16:creationId xmlns:a16="http://schemas.microsoft.com/office/drawing/2014/main" id="{78496DDD-4D8A-A1B7-EC98-44282601BF30}"/>
              </a:ext>
            </a:extLst>
          </p:cNvPr>
          <p:cNvSpPr/>
          <p:nvPr>
            <p:custDataLst>
              <p:tags r:id="rId19"/>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3" name="矩形 122">
            <a:hlinkClick r:id="rId34" action="ppaction://hlinksldjump"/>
            <a:extLst>
              <a:ext uri="{FF2B5EF4-FFF2-40B4-BE49-F238E27FC236}">
                <a16:creationId xmlns:a16="http://schemas.microsoft.com/office/drawing/2014/main" id="{D9404749-F975-80C7-ECE1-0B19033896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22" name="矩形 121">
            <a:hlinkClick r:id="rId35" action="ppaction://hlinksldjump"/>
            <a:extLst>
              <a:ext uri="{FF2B5EF4-FFF2-40B4-BE49-F238E27FC236}">
                <a16:creationId xmlns:a16="http://schemas.microsoft.com/office/drawing/2014/main" id="{2BD56564-23A4-4687-4456-916673E3F13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21" name="矩形 120">
            <a:hlinkClick r:id="rId35" action="ppaction://hlinksldjump"/>
            <a:extLst>
              <a:ext uri="{FF2B5EF4-FFF2-40B4-BE49-F238E27FC236}">
                <a16:creationId xmlns:a16="http://schemas.microsoft.com/office/drawing/2014/main" id="{2CC9A40F-A24F-DF1D-9988-6AB4A6F93459}"/>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120" name="矩形 119">
            <a:hlinkClick r:id="rId35" action="ppaction://hlinksldjump"/>
            <a:extLst>
              <a:ext uri="{FF2B5EF4-FFF2-40B4-BE49-F238E27FC236}">
                <a16:creationId xmlns:a16="http://schemas.microsoft.com/office/drawing/2014/main" id="{D36DFD06-AC3C-806B-38F9-6F2A01635B62}"/>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119" name="矩形 118">
            <a:hlinkClick r:id="rId36" action="ppaction://hlinksldjump"/>
            <a:extLst>
              <a:ext uri="{FF2B5EF4-FFF2-40B4-BE49-F238E27FC236}">
                <a16:creationId xmlns:a16="http://schemas.microsoft.com/office/drawing/2014/main" id="{721F942E-4191-2DA5-F1A8-4738387AF27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118" name="矩形 117">
            <a:hlinkClick r:id="rId36" action="ppaction://hlinksldjump"/>
            <a:extLst>
              <a:ext uri="{FF2B5EF4-FFF2-40B4-BE49-F238E27FC236}">
                <a16:creationId xmlns:a16="http://schemas.microsoft.com/office/drawing/2014/main" id="{38466EF6-209E-B403-D5B9-23A3BADE6EC1}"/>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7" name="矩形 116">
            <a:hlinkClick r:id="rId36" action="ppaction://hlinksldjump"/>
            <a:extLst>
              <a:ext uri="{FF2B5EF4-FFF2-40B4-BE49-F238E27FC236}">
                <a16:creationId xmlns:a16="http://schemas.microsoft.com/office/drawing/2014/main" id="{0B40C998-31A0-2E11-A5C5-0C14840735E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16" name="标题 115">
            <a:extLst>
              <a:ext uri="{FF2B5EF4-FFF2-40B4-BE49-F238E27FC236}">
                <a16:creationId xmlns:a16="http://schemas.microsoft.com/office/drawing/2014/main" id="{82FF814B-5254-A0B8-334F-0CF311E0287E}"/>
              </a:ext>
            </a:extLst>
          </p:cNvPr>
          <p:cNvSpPr>
            <a:spLocks noGrp="1"/>
          </p:cNvSpPr>
          <p:nvPr>
            <p:ph type="title"/>
            <p:custDataLst>
              <p:tags r:id="rId27"/>
            </p:custDataLst>
          </p:nvPr>
        </p:nvSpPr>
        <p:spPr/>
        <p:txBody>
          <a:bodyPr/>
          <a:lstStyle/>
          <a:p>
            <a:r>
              <a:rPr lang="en-US"/>
              <a:t>Tools &amp; Tasks</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220590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63F80CEE-8078-5690-8323-E969B83DE7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7654"/>
            <a:ext cx="12192000" cy="6722692"/>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hlinkClick r:id="rId20" action="ppaction://hlinksldjump"/>
            <a:extLst>
              <a:ext uri="{FF2B5EF4-FFF2-40B4-BE49-F238E27FC236}">
                <a16:creationId xmlns:a16="http://schemas.microsoft.com/office/drawing/2014/main" id="{A63FE118-C510-2551-F84F-A29929A7392E}"/>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57" name="矩形 56">
            <a:hlinkClick r:id="rId20" action="ppaction://hlinksldjump"/>
            <a:extLst>
              <a:ext uri="{FF2B5EF4-FFF2-40B4-BE49-F238E27FC236}">
                <a16:creationId xmlns:a16="http://schemas.microsoft.com/office/drawing/2014/main" id="{CEDE53E2-77EA-DE65-5518-8D937D9A2ED8}"/>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56" name="矩形 55">
            <a:hlinkClick r:id="rId20" action="ppaction://hlinksldjump"/>
            <a:extLst>
              <a:ext uri="{FF2B5EF4-FFF2-40B4-BE49-F238E27FC236}">
                <a16:creationId xmlns:a16="http://schemas.microsoft.com/office/drawing/2014/main" id="{DB534DDB-474B-46AF-9EB9-734716B55ED5}"/>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55" name="矩形 54">
            <a:hlinkClick r:id="rId21" action="ppaction://hlinksldjump"/>
            <a:extLst>
              <a:ext uri="{FF2B5EF4-FFF2-40B4-BE49-F238E27FC236}">
                <a16:creationId xmlns:a16="http://schemas.microsoft.com/office/drawing/2014/main" id="{453F2D5B-ED86-62CA-B43E-91ACDA73DD32}"/>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54" name="矩形 53">
            <a:hlinkClick r:id="rId21" action="ppaction://hlinksldjump"/>
            <a:extLst>
              <a:ext uri="{FF2B5EF4-FFF2-40B4-BE49-F238E27FC236}">
                <a16:creationId xmlns:a16="http://schemas.microsoft.com/office/drawing/2014/main" id="{1612FD69-9321-A827-5646-AEE12D1084F2}"/>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53" name="矩形 52">
            <a:hlinkClick r:id="rId21" action="ppaction://hlinksldjump"/>
            <a:extLst>
              <a:ext uri="{FF2B5EF4-FFF2-40B4-BE49-F238E27FC236}">
                <a16:creationId xmlns:a16="http://schemas.microsoft.com/office/drawing/2014/main" id="{0482FEC2-F65B-E049-90CB-3D138B7F29CF}"/>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52" name="矩形 51">
            <a:hlinkClick r:id="rId22" action="ppaction://hlinksldjump"/>
            <a:extLst>
              <a:ext uri="{FF2B5EF4-FFF2-40B4-BE49-F238E27FC236}">
                <a16:creationId xmlns:a16="http://schemas.microsoft.com/office/drawing/2014/main" id="{EF718CFC-31AA-2064-18E7-0D7B0BA0D742}"/>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51" name="矩形 50">
            <a:hlinkClick r:id="rId22" action="ppaction://hlinksldjump"/>
            <a:extLst>
              <a:ext uri="{FF2B5EF4-FFF2-40B4-BE49-F238E27FC236}">
                <a16:creationId xmlns:a16="http://schemas.microsoft.com/office/drawing/2014/main" id="{10EC13B0-F3B4-C9B7-4EC4-C7BA86C58CCD}"/>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50" name="矩形 49">
            <a:hlinkClick r:id="rId22" action="ppaction://hlinksldjump"/>
            <a:extLst>
              <a:ext uri="{FF2B5EF4-FFF2-40B4-BE49-F238E27FC236}">
                <a16:creationId xmlns:a16="http://schemas.microsoft.com/office/drawing/2014/main" id="{067138AF-BDA8-AA7C-DBD1-48621332EEC1}"/>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49" name="矩形 48">
            <a:hlinkClick r:id="rId23" action="ppaction://hlinksldjump"/>
            <a:extLst>
              <a:ext uri="{FF2B5EF4-FFF2-40B4-BE49-F238E27FC236}">
                <a16:creationId xmlns:a16="http://schemas.microsoft.com/office/drawing/2014/main" id="{AED8589B-F8C9-937F-1FCD-BB48AB78E97F}"/>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8" name="矩形 47">
            <a:hlinkClick r:id="rId23" action="ppaction://hlinksldjump"/>
            <a:extLst>
              <a:ext uri="{FF2B5EF4-FFF2-40B4-BE49-F238E27FC236}">
                <a16:creationId xmlns:a16="http://schemas.microsoft.com/office/drawing/2014/main" id="{06860954-13B2-5652-1001-F9D88C0B841D}"/>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47" name="矩形 46">
            <a:hlinkClick r:id="rId23" action="ppaction://hlinksldjump"/>
            <a:extLst>
              <a:ext uri="{FF2B5EF4-FFF2-40B4-BE49-F238E27FC236}">
                <a16:creationId xmlns:a16="http://schemas.microsoft.com/office/drawing/2014/main" id="{6F5145C5-31BD-133E-E3B1-59645790F3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46" name="矩形 45">
            <a:extLst>
              <a:ext uri="{FF2B5EF4-FFF2-40B4-BE49-F238E27FC236}">
                <a16:creationId xmlns:a16="http://schemas.microsoft.com/office/drawing/2014/main" id="{3004F39E-3EA0-A26A-896D-C4F925878DFC}"/>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24" action="ppaction://hlinksldjump"/>
            <a:extLst>
              <a:ext uri="{FF2B5EF4-FFF2-40B4-BE49-F238E27FC236}">
                <a16:creationId xmlns:a16="http://schemas.microsoft.com/office/drawing/2014/main" id="{8E51A9D8-8362-EB9D-B7DA-FF1D712C2D69}"/>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44" name="矩形 43">
            <a:hlinkClick r:id="rId24" action="ppaction://hlinksldjump"/>
            <a:extLst>
              <a:ext uri="{FF2B5EF4-FFF2-40B4-BE49-F238E27FC236}">
                <a16:creationId xmlns:a16="http://schemas.microsoft.com/office/drawing/2014/main" id="{DDA6701C-4E87-C00C-9CDF-6BFFE281F96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Introduction</a:t>
            </a:r>
          </a:p>
        </p:txBody>
      </p:sp>
      <p:sp>
        <p:nvSpPr>
          <p:cNvPr id="43" name="矩形 42">
            <a:hlinkClick r:id="rId24" action="ppaction://hlinksldjump"/>
            <a:extLst>
              <a:ext uri="{FF2B5EF4-FFF2-40B4-BE49-F238E27FC236}">
                <a16:creationId xmlns:a16="http://schemas.microsoft.com/office/drawing/2014/main" id="{90E64D3F-3348-AA91-9DD9-B05C0181E878}"/>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2" name="标题 41">
            <a:extLst>
              <a:ext uri="{FF2B5EF4-FFF2-40B4-BE49-F238E27FC236}">
                <a16:creationId xmlns:a16="http://schemas.microsoft.com/office/drawing/2014/main" id="{C5498BDD-DC23-CAA0-0D44-DA72C0AE145D}"/>
              </a:ext>
            </a:extLst>
          </p:cNvPr>
          <p:cNvSpPr>
            <a:spLocks noGrp="1"/>
          </p:cNvSpPr>
          <p:nvPr>
            <p:ph type="title"/>
            <p:custDataLst>
              <p:tags r:id="rId18"/>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956880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extLst>
              <p:ext uri="{D42A27DB-BD31-4B8C-83A1-F6EECF244321}">
                <p14:modId xmlns:p14="http://schemas.microsoft.com/office/powerpoint/2010/main" val="27915568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未来视觉感知的“北极星”是以具身为中心的视觉推理和社会智能。 与仅仅识别图像中的物体不同，具有具身感知能力的代理必须在物理世界中移动并与环境互动。 这需要更深入地理解 </a:t>
            </a:r>
            <a:r>
              <a:rPr lang="en-US" altLang="zh-CN" dirty="0"/>
              <a:t>3D </a:t>
            </a:r>
            <a:r>
              <a:rPr lang="zh-CN" altLang="en-US" dirty="0"/>
              <a:t>空间和动态环境。 具身感知需要视觉感知和推理，理解场景中的 </a:t>
            </a:r>
            <a:r>
              <a:rPr lang="en-US" altLang="zh-CN" dirty="0"/>
              <a:t>3D </a:t>
            </a:r>
            <a:r>
              <a:rPr lang="zh-CN" altLang="en-US" dirty="0"/>
              <a:t>关系，并根据视觉信息预测和执行复杂任务</a:t>
            </a:r>
            <a:endParaRPr lang="en-US" dirty="0"/>
          </a:p>
        </p:txBody>
      </p:sp>
    </p:spTree>
    <p:extLst>
      <p:ext uri="{BB962C8B-B14F-4D97-AF65-F5344CB8AC3E}">
        <p14:creationId xmlns:p14="http://schemas.microsoft.com/office/powerpoint/2010/main" val="3705037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66C463EA-2CEF-3B2C-6FCF-D039A050BF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93" name="矩形 92">
            <a:hlinkClick r:id="rId32" action="ppaction://hlinksldjump"/>
            <a:extLst>
              <a:ext uri="{FF2B5EF4-FFF2-40B4-BE49-F238E27FC236}">
                <a16:creationId xmlns:a16="http://schemas.microsoft.com/office/drawing/2014/main" id="{B48BC020-CF97-6B7B-0067-13020F088C9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92" name="矩形 91">
            <a:hlinkClick r:id="rId32" action="ppaction://hlinksldjump"/>
            <a:extLst>
              <a:ext uri="{FF2B5EF4-FFF2-40B4-BE49-F238E27FC236}">
                <a16:creationId xmlns:a16="http://schemas.microsoft.com/office/drawing/2014/main" id="{9F863F8D-ECB2-78F1-FC00-AE1A2EDB2BC8}"/>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2A2B5E68-7B62-A325-A99C-F65B08C0DC7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90" name="矩形 89">
            <a:hlinkClick r:id="rId33" action="ppaction://hlinksldjump"/>
            <a:extLst>
              <a:ext uri="{FF2B5EF4-FFF2-40B4-BE49-F238E27FC236}">
                <a16:creationId xmlns:a16="http://schemas.microsoft.com/office/drawing/2014/main" id="{A6470768-B993-EC71-BDE0-FE2EF06FE167}"/>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89" name="矩形 88">
            <a:hlinkClick r:id="rId33" action="ppaction://hlinksldjump"/>
            <a:extLst>
              <a:ext uri="{FF2B5EF4-FFF2-40B4-BE49-F238E27FC236}">
                <a16:creationId xmlns:a16="http://schemas.microsoft.com/office/drawing/2014/main" id="{9984FDA6-6C4B-DEEC-1858-D900C17924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A64D249D-B801-8765-2C47-F5CFCC602E7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87" name="矩形 86">
            <a:hlinkClick r:id="rId34" action="ppaction://hlinksldjump"/>
            <a:extLst>
              <a:ext uri="{FF2B5EF4-FFF2-40B4-BE49-F238E27FC236}">
                <a16:creationId xmlns:a16="http://schemas.microsoft.com/office/drawing/2014/main" id="{BE4F5B93-D12F-637B-1C63-8C91A8D6F6B0}"/>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86" name="矩形 85">
            <a:hlinkClick r:id="rId34" action="ppaction://hlinksldjump"/>
            <a:extLst>
              <a:ext uri="{FF2B5EF4-FFF2-40B4-BE49-F238E27FC236}">
                <a16:creationId xmlns:a16="http://schemas.microsoft.com/office/drawing/2014/main" id="{BE050663-4D01-972F-0866-9020734BE4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5" name="矩形 84">
            <a:hlinkClick r:id="rId35" action="ppaction://hlinksldjump"/>
            <a:extLst>
              <a:ext uri="{FF2B5EF4-FFF2-40B4-BE49-F238E27FC236}">
                <a16:creationId xmlns:a16="http://schemas.microsoft.com/office/drawing/2014/main" id="{919838C8-3729-4AAA-BEEC-F96CA57C6CF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84" name="矩形 83">
            <a:hlinkClick r:id="rId35" action="ppaction://hlinksldjump"/>
            <a:extLst>
              <a:ext uri="{FF2B5EF4-FFF2-40B4-BE49-F238E27FC236}">
                <a16:creationId xmlns:a16="http://schemas.microsoft.com/office/drawing/2014/main" id="{0833EB76-5EAA-2C9F-2B60-32E9EE7A31B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83" name="矩形 82">
            <a:hlinkClick r:id="rId35" action="ppaction://hlinksldjump"/>
            <a:extLst>
              <a:ext uri="{FF2B5EF4-FFF2-40B4-BE49-F238E27FC236}">
                <a16:creationId xmlns:a16="http://schemas.microsoft.com/office/drawing/2014/main" id="{2A7AF9CF-DD13-35E3-08A0-C955FF2B5A0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82" name="矩形 81">
            <a:hlinkClick r:id="rId36" action="ppaction://hlinksldjump"/>
            <a:extLst>
              <a:ext uri="{FF2B5EF4-FFF2-40B4-BE49-F238E27FC236}">
                <a16:creationId xmlns:a16="http://schemas.microsoft.com/office/drawing/2014/main" id="{8727032E-D18D-0BBA-2514-B704224AA1B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81" name="矩形 80">
            <a:hlinkClick r:id="rId36" action="ppaction://hlinksldjump"/>
            <a:extLst>
              <a:ext uri="{FF2B5EF4-FFF2-40B4-BE49-F238E27FC236}">
                <a16:creationId xmlns:a16="http://schemas.microsoft.com/office/drawing/2014/main" id="{9F190931-43F5-D464-49F0-52AE2A597C70}"/>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80" name="矩形 79">
            <a:hlinkClick r:id="rId36" action="ppaction://hlinksldjump"/>
            <a:extLst>
              <a:ext uri="{FF2B5EF4-FFF2-40B4-BE49-F238E27FC236}">
                <a16:creationId xmlns:a16="http://schemas.microsoft.com/office/drawing/2014/main" id="{82D8E596-96AD-8F4D-0BE9-59A845710164}"/>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9" name="矩形 78">
            <a:hlinkClick r:id="rId37" action="ppaction://hlinksldjump"/>
            <a:extLst>
              <a:ext uri="{FF2B5EF4-FFF2-40B4-BE49-F238E27FC236}">
                <a16:creationId xmlns:a16="http://schemas.microsoft.com/office/drawing/2014/main" id="{B80E4208-E7B2-82AB-4C29-900376C5940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78" name="矩形 77">
            <a:hlinkClick r:id="rId37" action="ppaction://hlinksldjump"/>
            <a:extLst>
              <a:ext uri="{FF2B5EF4-FFF2-40B4-BE49-F238E27FC236}">
                <a16:creationId xmlns:a16="http://schemas.microsoft.com/office/drawing/2014/main" id="{75036ADB-2A2F-9B7C-9DB9-EAF6E3646615}"/>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77" name="矩形 76">
            <a:hlinkClick r:id="rId37" action="ppaction://hlinksldjump"/>
            <a:extLst>
              <a:ext uri="{FF2B5EF4-FFF2-40B4-BE49-F238E27FC236}">
                <a16:creationId xmlns:a16="http://schemas.microsoft.com/office/drawing/2014/main" id="{A6B63C58-E74A-5662-B2AC-FCF97496C632}"/>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6" name="矩形 75">
            <a:hlinkClick r:id="rId38" action="ppaction://hlinksldjump"/>
            <a:extLst>
              <a:ext uri="{FF2B5EF4-FFF2-40B4-BE49-F238E27FC236}">
                <a16:creationId xmlns:a16="http://schemas.microsoft.com/office/drawing/2014/main" id="{87AFC1AB-1663-CDBC-6471-8B2F1313CB63}"/>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75" name="矩形 74">
            <a:hlinkClick r:id="rId38" action="ppaction://hlinksldjump"/>
            <a:extLst>
              <a:ext uri="{FF2B5EF4-FFF2-40B4-BE49-F238E27FC236}">
                <a16:creationId xmlns:a16="http://schemas.microsoft.com/office/drawing/2014/main" id="{4B486B1C-5BBE-9259-F53C-E7A9DBAEB31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Introduction</a:t>
            </a:r>
          </a:p>
        </p:txBody>
      </p:sp>
      <p:sp>
        <p:nvSpPr>
          <p:cNvPr id="74" name="矩形 73">
            <a:hlinkClick r:id="rId38" action="ppaction://hlinksldjump"/>
            <a:extLst>
              <a:ext uri="{FF2B5EF4-FFF2-40B4-BE49-F238E27FC236}">
                <a16:creationId xmlns:a16="http://schemas.microsoft.com/office/drawing/2014/main" id="{5D2026F0-F1D3-F6EF-E548-949113672655}"/>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73" name="矩形 72">
            <a:extLst>
              <a:ext uri="{FF2B5EF4-FFF2-40B4-BE49-F238E27FC236}">
                <a16:creationId xmlns:a16="http://schemas.microsoft.com/office/drawing/2014/main" id="{C4D621DD-BD99-D1AB-65C2-3A7668ABD287}"/>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2" name="矩形 71">
            <a:hlinkClick r:id="rId39" action="ppaction://hlinksldjump"/>
            <a:extLst>
              <a:ext uri="{FF2B5EF4-FFF2-40B4-BE49-F238E27FC236}">
                <a16:creationId xmlns:a16="http://schemas.microsoft.com/office/drawing/2014/main" id="{559EA960-8C6A-2B53-E1D8-A4DAF3DDF04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71" name="矩形 70">
            <a:hlinkClick r:id="rId39" action="ppaction://hlinksldjump"/>
            <a:extLst>
              <a:ext uri="{FF2B5EF4-FFF2-40B4-BE49-F238E27FC236}">
                <a16:creationId xmlns:a16="http://schemas.microsoft.com/office/drawing/2014/main" id="{A924D83F-6910-3E40-189B-4DD5F409651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70" name="矩形 69">
            <a:hlinkClick r:id="rId39" action="ppaction://hlinksldjump"/>
            <a:extLst>
              <a:ext uri="{FF2B5EF4-FFF2-40B4-BE49-F238E27FC236}">
                <a16:creationId xmlns:a16="http://schemas.microsoft.com/office/drawing/2014/main" id="{01944B11-433A-E914-52A3-2B588B9F3DDC}"/>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1E7DD47C-F152-FAFE-FB2A-4771DB5DB72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8" name="矩形 67">
            <a:hlinkClick r:id="rId40" action="ppaction://hlinksldjump"/>
            <a:extLst>
              <a:ext uri="{FF2B5EF4-FFF2-40B4-BE49-F238E27FC236}">
                <a16:creationId xmlns:a16="http://schemas.microsoft.com/office/drawing/2014/main" id="{00E84928-9044-D2BF-46B5-F2C6D288E648}"/>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1FFCCF0A-9824-EAD3-7C47-1A04802CCE6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70E67BF8-D1B9-1478-D1FB-F5960D55F39C}"/>
              </a:ext>
            </a:extLst>
          </p:cNvPr>
          <p:cNvSpPr>
            <a:spLocks noGrp="1"/>
          </p:cNvSpPr>
          <p:nvPr>
            <p:ph type="title"/>
            <p:custDataLst>
              <p:tags r:id="rId30"/>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175128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6664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sz="4400" b="1" dirty="0">
                <a:solidFill>
                  <a:schemeClr val="tx1"/>
                </a:solidFill>
              </a:rPr>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5"/>
          <a:stretch>
            <a:fillRect/>
          </a:stretch>
        </p:blipFill>
        <p:spPr>
          <a:xfrm>
            <a:off x="838200" y="1492562"/>
            <a:ext cx="5864127" cy="3389832"/>
          </a:xfrm>
          <a:prstGeom prst="rect">
            <a:avLst/>
          </a:prstGeom>
        </p:spPr>
      </p:pic>
      <p:sp>
        <p:nvSpPr>
          <p:cNvPr id="10" name="文本框 9">
            <a:extLst>
              <a:ext uri="{FF2B5EF4-FFF2-40B4-BE49-F238E27FC236}">
                <a16:creationId xmlns:a16="http://schemas.microsoft.com/office/drawing/2014/main" id="{7BFC14D6-0BF3-BF4A-20D1-7EF3684E7B65}"/>
              </a:ext>
            </a:extLst>
          </p:cNvPr>
          <p:cNvSpPr txBox="1"/>
          <p:nvPr/>
        </p:nvSpPr>
        <p:spPr>
          <a:xfrm>
            <a:off x="6848913" y="1617911"/>
            <a:ext cx="4753061" cy="3264483"/>
          </a:xfrm>
          <a:prstGeom prst="rect">
            <a:avLst/>
          </a:prstGeom>
          <a:noFill/>
        </p:spPr>
        <p:txBody>
          <a:bodyPr wrap="square" rtlCol="0">
            <a:spAutoFit/>
          </a:bodyPr>
          <a:lstStyle/>
          <a:p>
            <a:pPr marL="228600" indent="-228600">
              <a:lnSpc>
                <a:spcPct val="90000"/>
              </a:lnSpc>
              <a:spcBef>
                <a:spcPts val="1000"/>
              </a:spcBef>
              <a:buFont typeface="Wingdings" panose="05000000000000000000" pitchFamily="2" charset="2"/>
              <a:buChar char="Ø"/>
            </a:pPr>
            <a:r>
              <a:rPr lang="en-US" altLang="zh-CN" sz="2400" dirty="0"/>
              <a:t>Google </a:t>
            </a:r>
            <a:r>
              <a:rPr lang="zh-CN" altLang="en-US" sz="2400" dirty="0"/>
              <a:t>学术搜索结果，主题为具身 </a:t>
            </a:r>
            <a:r>
              <a:rPr lang="en-US" altLang="zh-CN" sz="2400" dirty="0"/>
              <a:t>AI</a:t>
            </a:r>
            <a:r>
              <a:rPr lang="zh-CN" altLang="en-US" sz="2400" dirty="0"/>
              <a:t>； </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纵轴和横轴分别表示出版物数量和年份；</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自 </a:t>
            </a:r>
            <a:r>
              <a:rPr lang="en-US" altLang="zh-CN" sz="2400" dirty="0"/>
              <a:t>2023 </a:t>
            </a:r>
            <a:r>
              <a:rPr lang="zh-CN" altLang="en-US" sz="2400" dirty="0"/>
              <a:t>年 </a:t>
            </a:r>
            <a:r>
              <a:rPr lang="en-US" altLang="zh-CN" sz="2400" dirty="0"/>
              <a:t>MLM </a:t>
            </a:r>
            <a:r>
              <a:rPr lang="zh-CN" altLang="en-US" sz="2400" dirty="0"/>
              <a:t>取得突破以来，出版物呈指数级增长</a:t>
            </a:r>
            <a:endParaRPr lang="en-US" sz="2400" dirty="0"/>
          </a:p>
        </p:txBody>
      </p:sp>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6"/>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741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extLst>
              <p:ext uri="{D42A27DB-BD31-4B8C-83A1-F6EECF244321}">
                <p14:modId xmlns:p14="http://schemas.microsoft.com/office/powerpoint/2010/main" val="2636785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 文本, 聊天或短信&#10;&#10;描述已自动生成">
            <a:extLst>
              <a:ext uri="{FF2B5EF4-FFF2-40B4-BE49-F238E27FC236}">
                <a16:creationId xmlns:a16="http://schemas.microsoft.com/office/drawing/2014/main" id="{ED2EBE0D-7548-4D53-54BF-5BA994B79E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93651"/>
            <a:ext cx="12192000" cy="5670697"/>
          </a:xfrm>
          <a:prstGeom prst="rect">
            <a:avLst/>
          </a:prstGeom>
        </p:spPr>
      </p:pic>
    </p:spTree>
    <p:extLst>
      <p:ext uri="{BB962C8B-B14F-4D97-AF65-F5344CB8AC3E}">
        <p14:creationId xmlns:p14="http://schemas.microsoft.com/office/powerpoint/2010/main" val="2227099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FC70DB71-4D4C-CBC1-FBA9-3B89D176395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93" name="矩形 92">
            <a:hlinkClick r:id="rId32" action="ppaction://hlinksldjump"/>
            <a:extLst>
              <a:ext uri="{FF2B5EF4-FFF2-40B4-BE49-F238E27FC236}">
                <a16:creationId xmlns:a16="http://schemas.microsoft.com/office/drawing/2014/main" id="{563F2640-7BFC-6244-29AF-13DEB325812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92" name="矩形 91">
            <a:hlinkClick r:id="rId32" action="ppaction://hlinksldjump"/>
            <a:extLst>
              <a:ext uri="{FF2B5EF4-FFF2-40B4-BE49-F238E27FC236}">
                <a16:creationId xmlns:a16="http://schemas.microsoft.com/office/drawing/2014/main" id="{C061A659-CE3A-E07A-4736-E63C67E517D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CC773406-6C70-36FE-72AA-12D965282BB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90" name="矩形 89">
            <a:hlinkClick r:id="rId33" action="ppaction://hlinksldjump"/>
            <a:extLst>
              <a:ext uri="{FF2B5EF4-FFF2-40B4-BE49-F238E27FC236}">
                <a16:creationId xmlns:a16="http://schemas.microsoft.com/office/drawing/2014/main" id="{C99265E5-C105-E993-8085-1B1006532871}"/>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89" name="矩形 88">
            <a:hlinkClick r:id="rId33" action="ppaction://hlinksldjump"/>
            <a:extLst>
              <a:ext uri="{FF2B5EF4-FFF2-40B4-BE49-F238E27FC236}">
                <a16:creationId xmlns:a16="http://schemas.microsoft.com/office/drawing/2014/main" id="{4DF1F4F7-A1B6-C0E2-1F9F-DC60507B3C1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A775E632-B69E-3D9A-018C-FE2C196083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87" name="矩形 86">
            <a:hlinkClick r:id="rId34" action="ppaction://hlinksldjump"/>
            <a:extLst>
              <a:ext uri="{FF2B5EF4-FFF2-40B4-BE49-F238E27FC236}">
                <a16:creationId xmlns:a16="http://schemas.microsoft.com/office/drawing/2014/main" id="{39A8E9DE-69B3-8D35-6255-70665BC0972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86" name="矩形 85">
            <a:hlinkClick r:id="rId34" action="ppaction://hlinksldjump"/>
            <a:extLst>
              <a:ext uri="{FF2B5EF4-FFF2-40B4-BE49-F238E27FC236}">
                <a16:creationId xmlns:a16="http://schemas.microsoft.com/office/drawing/2014/main" id="{90DA3766-1E6D-C80B-9986-C2F825CA485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5" name="矩形 84">
            <a:hlinkClick r:id="rId35" action="ppaction://hlinksldjump"/>
            <a:extLst>
              <a:ext uri="{FF2B5EF4-FFF2-40B4-BE49-F238E27FC236}">
                <a16:creationId xmlns:a16="http://schemas.microsoft.com/office/drawing/2014/main" id="{30923F88-04EF-774C-8354-91F63F5DCB1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84" name="矩形 83">
            <a:hlinkClick r:id="rId35" action="ppaction://hlinksldjump"/>
            <a:extLst>
              <a:ext uri="{FF2B5EF4-FFF2-40B4-BE49-F238E27FC236}">
                <a16:creationId xmlns:a16="http://schemas.microsoft.com/office/drawing/2014/main" id="{99547B38-1B46-9249-5F15-BBD25C67AC9B}"/>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83" name="矩形 82">
            <a:hlinkClick r:id="rId35" action="ppaction://hlinksldjump"/>
            <a:extLst>
              <a:ext uri="{FF2B5EF4-FFF2-40B4-BE49-F238E27FC236}">
                <a16:creationId xmlns:a16="http://schemas.microsoft.com/office/drawing/2014/main" id="{872B3614-BDA4-60DD-12D0-7CD52F45ED48}"/>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82" name="矩形 81">
            <a:hlinkClick r:id="rId36" action="ppaction://hlinksldjump"/>
            <a:extLst>
              <a:ext uri="{FF2B5EF4-FFF2-40B4-BE49-F238E27FC236}">
                <a16:creationId xmlns:a16="http://schemas.microsoft.com/office/drawing/2014/main" id="{2D724EC2-72A1-B9A2-6484-7DAA4298BA4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81" name="矩形 80">
            <a:hlinkClick r:id="rId36" action="ppaction://hlinksldjump"/>
            <a:extLst>
              <a:ext uri="{FF2B5EF4-FFF2-40B4-BE49-F238E27FC236}">
                <a16:creationId xmlns:a16="http://schemas.microsoft.com/office/drawing/2014/main" id="{E909208C-03AD-4354-EFFB-44EE194A36C5}"/>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80" name="矩形 79">
            <a:hlinkClick r:id="rId36" action="ppaction://hlinksldjump"/>
            <a:extLst>
              <a:ext uri="{FF2B5EF4-FFF2-40B4-BE49-F238E27FC236}">
                <a16:creationId xmlns:a16="http://schemas.microsoft.com/office/drawing/2014/main" id="{8D9E1589-742F-140E-5F06-012BD3E67B7B}"/>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9" name="矩形 78">
            <a:hlinkClick r:id="rId37" action="ppaction://hlinksldjump"/>
            <a:extLst>
              <a:ext uri="{FF2B5EF4-FFF2-40B4-BE49-F238E27FC236}">
                <a16:creationId xmlns:a16="http://schemas.microsoft.com/office/drawing/2014/main" id="{365204F8-7833-7E7E-9AD5-0EE45C3FBB8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78" name="矩形 77">
            <a:hlinkClick r:id="rId37" action="ppaction://hlinksldjump"/>
            <a:extLst>
              <a:ext uri="{FF2B5EF4-FFF2-40B4-BE49-F238E27FC236}">
                <a16:creationId xmlns:a16="http://schemas.microsoft.com/office/drawing/2014/main" id="{FC60857A-CC49-273C-2049-06107E583BE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77" name="矩形 76">
            <a:hlinkClick r:id="rId37" action="ppaction://hlinksldjump"/>
            <a:extLst>
              <a:ext uri="{FF2B5EF4-FFF2-40B4-BE49-F238E27FC236}">
                <a16:creationId xmlns:a16="http://schemas.microsoft.com/office/drawing/2014/main" id="{9191D72D-66A7-BB4E-44EF-FBC2B72DB06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6" name="矩形 75">
            <a:extLst>
              <a:ext uri="{FF2B5EF4-FFF2-40B4-BE49-F238E27FC236}">
                <a16:creationId xmlns:a16="http://schemas.microsoft.com/office/drawing/2014/main" id="{5F976D16-4794-4D4B-988E-80D36FFDBC59}"/>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5" name="矩形 74">
            <a:hlinkClick r:id="rId38" action="ppaction://hlinksldjump"/>
            <a:extLst>
              <a:ext uri="{FF2B5EF4-FFF2-40B4-BE49-F238E27FC236}">
                <a16:creationId xmlns:a16="http://schemas.microsoft.com/office/drawing/2014/main" id="{013A3B68-77D8-6452-EE86-3934DF40962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74" name="矩形 73">
            <a:hlinkClick r:id="rId38" action="ppaction://hlinksldjump"/>
            <a:extLst>
              <a:ext uri="{FF2B5EF4-FFF2-40B4-BE49-F238E27FC236}">
                <a16:creationId xmlns:a16="http://schemas.microsoft.com/office/drawing/2014/main" id="{5A9D8B5B-D18A-6088-2052-560AACCCB621}"/>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3" name="矩形 72">
            <a:hlinkClick r:id="rId38" action="ppaction://hlinksldjump"/>
            <a:extLst>
              <a:ext uri="{FF2B5EF4-FFF2-40B4-BE49-F238E27FC236}">
                <a16:creationId xmlns:a16="http://schemas.microsoft.com/office/drawing/2014/main" id="{B199277D-499A-9479-AA17-A3B9F20DFE2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72" name="矩形 71">
            <a:hlinkClick r:id="rId39" action="ppaction://hlinksldjump"/>
            <a:extLst>
              <a:ext uri="{FF2B5EF4-FFF2-40B4-BE49-F238E27FC236}">
                <a16:creationId xmlns:a16="http://schemas.microsoft.com/office/drawing/2014/main" id="{2B4889B9-395F-7478-9E94-6FA40DB0B04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71" name="矩形 70">
            <a:hlinkClick r:id="rId39" action="ppaction://hlinksldjump"/>
            <a:extLst>
              <a:ext uri="{FF2B5EF4-FFF2-40B4-BE49-F238E27FC236}">
                <a16:creationId xmlns:a16="http://schemas.microsoft.com/office/drawing/2014/main" id="{93389860-59D6-3AFB-0F4E-52D0FB960F5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70" name="矩形 69">
            <a:hlinkClick r:id="rId39" action="ppaction://hlinksldjump"/>
            <a:extLst>
              <a:ext uri="{FF2B5EF4-FFF2-40B4-BE49-F238E27FC236}">
                <a16:creationId xmlns:a16="http://schemas.microsoft.com/office/drawing/2014/main" id="{4CDA5310-0D62-56A6-A5A2-129F214708B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A3BA6E9A-1D26-D05C-33D3-368BC14EDBD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8" name="矩形 67">
            <a:hlinkClick r:id="rId40" action="ppaction://hlinksldjump"/>
            <a:extLst>
              <a:ext uri="{FF2B5EF4-FFF2-40B4-BE49-F238E27FC236}">
                <a16:creationId xmlns:a16="http://schemas.microsoft.com/office/drawing/2014/main" id="{B5EB9107-B62B-308D-ACAB-CCE422BF113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91DF925C-3F15-E2B0-437B-4E7CD01D1D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0AB1E653-8505-A02E-A488-79429D70DDBC}"/>
              </a:ext>
            </a:extLst>
          </p:cNvPr>
          <p:cNvSpPr>
            <a:spLocks noGrp="1"/>
          </p:cNvSpPr>
          <p:nvPr>
            <p:ph type="title"/>
            <p:custDataLst>
              <p:tags r:id="rId30"/>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1003057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extLst>
              <p:ext uri="{D42A27DB-BD31-4B8C-83A1-F6EECF244321}">
                <p14:modId xmlns:p14="http://schemas.microsoft.com/office/powerpoint/2010/main" val="7478389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65650" y="1413215"/>
            <a:ext cx="3805270" cy="1800444"/>
          </a:xfrm>
        </p:spPr>
        <p:txBody>
          <a:bodyPr>
            <a:normAutofit/>
          </a:bodyPr>
          <a:lstStyle/>
          <a:p>
            <a:r>
              <a:rPr lang="zh-CN" altLang="en-US" sz="1800" dirty="0"/>
              <a:t>主动视觉感知的示意图</a:t>
            </a:r>
          </a:p>
          <a:p>
            <a:r>
              <a:rPr lang="zh-CN" altLang="en-US" sz="1800" dirty="0"/>
              <a:t>视觉 </a:t>
            </a:r>
            <a:r>
              <a:rPr lang="en-US" altLang="zh-CN" sz="1800" dirty="0"/>
              <a:t>SLAM </a:t>
            </a:r>
            <a:r>
              <a:rPr lang="zh-CN" altLang="en-US" sz="1800" dirty="0"/>
              <a:t>和 </a:t>
            </a:r>
            <a:r>
              <a:rPr lang="en-US" altLang="zh-CN" sz="1800" dirty="0"/>
              <a:t>3D </a:t>
            </a:r>
            <a:r>
              <a:rPr lang="zh-CN" altLang="en-US" sz="1800" dirty="0"/>
              <a:t>场景理解为被动视觉感知提供了基础，而主动探索可以为被动感知系统提供主动性。 这三个元素相互补充，对主动视觉感知系统至关重要</a:t>
            </a:r>
            <a:endParaRPr lang="en-US" sz="1800"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5"/>
          <a:stretch>
            <a:fillRect/>
          </a:stretch>
        </p:blipFill>
        <p:spPr>
          <a:xfrm>
            <a:off x="258381" y="1413215"/>
            <a:ext cx="5503390" cy="2767144"/>
          </a:xfrm>
          <a:prstGeom prst="rect">
            <a:avLst/>
          </a:prstGeom>
        </p:spPr>
      </p:pic>
    </p:spTree>
    <p:extLst>
      <p:ext uri="{BB962C8B-B14F-4D97-AF65-F5344CB8AC3E}">
        <p14:creationId xmlns:p14="http://schemas.microsoft.com/office/powerpoint/2010/main" val="4127634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extLst>
              <p:ext uri="{D42A27DB-BD31-4B8C-83A1-F6EECF244321}">
                <p14:modId xmlns:p14="http://schemas.microsoft.com/office/powerpoint/2010/main" val="127682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3332809"/>
            <a:ext cx="10515600" cy="659021"/>
          </a:xfrm>
        </p:spPr>
        <p:txBody>
          <a:bodyPr/>
          <a:lstStyle/>
          <a:p>
            <a:r>
              <a:rPr lang="zh-CN" altLang="en-US" dirty="0"/>
              <a:t>主动视觉感知方法的比较</a:t>
            </a:r>
            <a:endParaRPr lang="en-US" dirty="0"/>
          </a:p>
        </p:txBody>
      </p:sp>
      <p:pic>
        <p:nvPicPr>
          <p:cNvPr id="8" name="图片 7">
            <a:extLst>
              <a:ext uri="{FF2B5EF4-FFF2-40B4-BE49-F238E27FC236}">
                <a16:creationId xmlns:a16="http://schemas.microsoft.com/office/drawing/2014/main" id="{1C630F87-53DB-A9E0-7DEC-FC00901C2554}"/>
              </a:ext>
            </a:extLst>
          </p:cNvPr>
          <p:cNvPicPr>
            <a:picLocks noChangeAspect="1"/>
          </p:cNvPicPr>
          <p:nvPr/>
        </p:nvPicPr>
        <p:blipFill>
          <a:blip r:embed="rId5"/>
          <a:stretch>
            <a:fillRect/>
          </a:stretch>
        </p:blipFill>
        <p:spPr>
          <a:xfrm>
            <a:off x="0" y="4419582"/>
            <a:ext cx="12192000" cy="2215627"/>
          </a:xfrm>
          <a:prstGeom prst="rect">
            <a:avLst/>
          </a:prstGeom>
        </p:spPr>
      </p:pic>
      <p:sp>
        <p:nvSpPr>
          <p:cNvPr id="5" name="内容占位符 2">
            <a:extLst>
              <a:ext uri="{FF2B5EF4-FFF2-40B4-BE49-F238E27FC236}">
                <a16:creationId xmlns:a16="http://schemas.microsoft.com/office/drawing/2014/main" id="{EDAE2222-374C-0A57-6887-594D2303242C}"/>
              </a:ext>
            </a:extLst>
          </p:cNvPr>
          <p:cNvSpPr txBox="1">
            <a:spLocks/>
          </p:cNvSpPr>
          <p:nvPr/>
        </p:nvSpPr>
        <p:spPr>
          <a:xfrm>
            <a:off x="838200" y="1852727"/>
            <a:ext cx="10515600" cy="11931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主动视觉感知系统需要基本能力，如状态估计、场景感知和环境探索。 这些能力已在视觉同步定位与地图构建 </a:t>
            </a:r>
            <a:r>
              <a:rPr lang="en-US" altLang="zh-CN" sz="2000" dirty="0"/>
              <a:t>(</a:t>
            </a:r>
            <a:r>
              <a:rPr lang="en-US" altLang="zh-CN" sz="2000" dirty="0" err="1"/>
              <a:t>vSLAM</a:t>
            </a:r>
            <a:r>
              <a:rPr lang="en-US" altLang="zh-CN" sz="2000" dirty="0"/>
              <a:t>)</a:t>
            </a:r>
            <a:r>
              <a:rPr lang="zh-CN" altLang="en-US" sz="2000" dirty="0"/>
              <a:t>、</a:t>
            </a:r>
            <a:r>
              <a:rPr lang="en-US" altLang="zh-CN" sz="2000" dirty="0"/>
              <a:t>3D </a:t>
            </a:r>
            <a:r>
              <a:rPr lang="zh-CN" altLang="en-US" sz="2000" dirty="0"/>
              <a:t>场景理解和主动探索领域得到广泛研究。 这些研究领域有助于开发强大的主动视觉感知系统，促进在复杂、动态环境中改进环境交互和导航</a:t>
            </a:r>
            <a:endParaRPr lang="en-US" sz="2000" dirty="0"/>
          </a:p>
        </p:txBody>
      </p:sp>
    </p:spTree>
    <p:extLst>
      <p:ext uri="{BB962C8B-B14F-4D97-AF65-F5344CB8AC3E}">
        <p14:creationId xmlns:p14="http://schemas.microsoft.com/office/powerpoint/2010/main" val="1816964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5530FE72-C6E5-6757-E00E-A9494A8E9D1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93" name="矩形 92">
            <a:hlinkClick r:id="rId32" action="ppaction://hlinksldjump"/>
            <a:extLst>
              <a:ext uri="{FF2B5EF4-FFF2-40B4-BE49-F238E27FC236}">
                <a16:creationId xmlns:a16="http://schemas.microsoft.com/office/drawing/2014/main" id="{E050081A-D04E-353F-1480-7A24E5DC32C9}"/>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92" name="矩形 91">
            <a:hlinkClick r:id="rId32" action="ppaction://hlinksldjump"/>
            <a:extLst>
              <a:ext uri="{FF2B5EF4-FFF2-40B4-BE49-F238E27FC236}">
                <a16:creationId xmlns:a16="http://schemas.microsoft.com/office/drawing/2014/main" id="{FBAD3436-CE53-E85D-5BE7-F2CBB406F840}"/>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A5E9A336-9EE6-9B50-D11B-50FFCAB80E8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90" name="矩形 89">
            <a:hlinkClick r:id="rId33" action="ppaction://hlinksldjump"/>
            <a:extLst>
              <a:ext uri="{FF2B5EF4-FFF2-40B4-BE49-F238E27FC236}">
                <a16:creationId xmlns:a16="http://schemas.microsoft.com/office/drawing/2014/main" id="{D7EEBC8A-13B7-701E-E680-8AA9C6FBDA57}"/>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89" name="矩形 88">
            <a:hlinkClick r:id="rId33" action="ppaction://hlinksldjump"/>
            <a:extLst>
              <a:ext uri="{FF2B5EF4-FFF2-40B4-BE49-F238E27FC236}">
                <a16:creationId xmlns:a16="http://schemas.microsoft.com/office/drawing/2014/main" id="{90BFF29D-305D-ABD6-4A7E-AB70066BE70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5129E81F-E4BF-A137-E3CF-EC20C0286578}"/>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87" name="矩形 86">
            <a:hlinkClick r:id="rId34" action="ppaction://hlinksldjump"/>
            <a:extLst>
              <a:ext uri="{FF2B5EF4-FFF2-40B4-BE49-F238E27FC236}">
                <a16:creationId xmlns:a16="http://schemas.microsoft.com/office/drawing/2014/main" id="{F2D4D7B6-6863-F61A-D729-45F380DDA052}"/>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86" name="矩形 85">
            <a:hlinkClick r:id="rId34" action="ppaction://hlinksldjump"/>
            <a:extLst>
              <a:ext uri="{FF2B5EF4-FFF2-40B4-BE49-F238E27FC236}">
                <a16:creationId xmlns:a16="http://schemas.microsoft.com/office/drawing/2014/main" id="{FBC099F7-7598-86F1-B1B8-6D3BF47E854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5" name="矩形 84">
            <a:hlinkClick r:id="rId35" action="ppaction://hlinksldjump"/>
            <a:extLst>
              <a:ext uri="{FF2B5EF4-FFF2-40B4-BE49-F238E27FC236}">
                <a16:creationId xmlns:a16="http://schemas.microsoft.com/office/drawing/2014/main" id="{0D455236-AAFC-81AD-72DD-BD256FAA45E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84" name="矩形 83">
            <a:hlinkClick r:id="rId35" action="ppaction://hlinksldjump"/>
            <a:extLst>
              <a:ext uri="{FF2B5EF4-FFF2-40B4-BE49-F238E27FC236}">
                <a16:creationId xmlns:a16="http://schemas.microsoft.com/office/drawing/2014/main" id="{A7D416B6-3372-6B47-BFE4-25E1270C701B}"/>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83" name="矩形 82">
            <a:hlinkClick r:id="rId35" action="ppaction://hlinksldjump"/>
            <a:extLst>
              <a:ext uri="{FF2B5EF4-FFF2-40B4-BE49-F238E27FC236}">
                <a16:creationId xmlns:a16="http://schemas.microsoft.com/office/drawing/2014/main" id="{DBF829A7-7D68-A5AD-7A5B-FC172510310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82" name="矩形 81">
            <a:hlinkClick r:id="rId36" action="ppaction://hlinksldjump"/>
            <a:extLst>
              <a:ext uri="{FF2B5EF4-FFF2-40B4-BE49-F238E27FC236}">
                <a16:creationId xmlns:a16="http://schemas.microsoft.com/office/drawing/2014/main" id="{D906A84D-F540-1AB0-1416-FF4852B68560}"/>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81" name="矩形 80">
            <a:hlinkClick r:id="rId36" action="ppaction://hlinksldjump"/>
            <a:extLst>
              <a:ext uri="{FF2B5EF4-FFF2-40B4-BE49-F238E27FC236}">
                <a16:creationId xmlns:a16="http://schemas.microsoft.com/office/drawing/2014/main" id="{0661A8BC-8AEE-D827-9A63-0C77F00DD236}"/>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80" name="矩形 79">
            <a:hlinkClick r:id="rId36" action="ppaction://hlinksldjump"/>
            <a:extLst>
              <a:ext uri="{FF2B5EF4-FFF2-40B4-BE49-F238E27FC236}">
                <a16:creationId xmlns:a16="http://schemas.microsoft.com/office/drawing/2014/main" id="{2CB2C8D8-58BF-52A1-0722-7A7CD2A3E65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9" name="矩形 78">
            <a:extLst>
              <a:ext uri="{FF2B5EF4-FFF2-40B4-BE49-F238E27FC236}">
                <a16:creationId xmlns:a16="http://schemas.microsoft.com/office/drawing/2014/main" id="{B8074579-C179-3BC4-7574-D978CF2D83E1}"/>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8" name="矩形 77">
            <a:hlinkClick r:id="rId37" action="ppaction://hlinksldjump"/>
            <a:extLst>
              <a:ext uri="{FF2B5EF4-FFF2-40B4-BE49-F238E27FC236}">
                <a16:creationId xmlns:a16="http://schemas.microsoft.com/office/drawing/2014/main" id="{5393A3AC-9408-E1B7-026A-A664D05BF33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77" name="矩形 76">
            <a:hlinkClick r:id="rId37" action="ppaction://hlinksldjump"/>
            <a:extLst>
              <a:ext uri="{FF2B5EF4-FFF2-40B4-BE49-F238E27FC236}">
                <a16:creationId xmlns:a16="http://schemas.microsoft.com/office/drawing/2014/main" id="{2120F010-E172-0DE2-54C7-99B72162152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Visual Simultaneous Localization and Mapping</a:t>
            </a:r>
          </a:p>
        </p:txBody>
      </p:sp>
      <p:sp>
        <p:nvSpPr>
          <p:cNvPr id="76" name="矩形 75">
            <a:hlinkClick r:id="rId37" action="ppaction://hlinksldjump"/>
            <a:extLst>
              <a:ext uri="{FF2B5EF4-FFF2-40B4-BE49-F238E27FC236}">
                <a16:creationId xmlns:a16="http://schemas.microsoft.com/office/drawing/2014/main" id="{A04796AB-C1EB-43D0-FB30-F11AC961DF9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5" name="矩形 74">
            <a:hlinkClick r:id="rId38" action="ppaction://hlinksldjump"/>
            <a:extLst>
              <a:ext uri="{FF2B5EF4-FFF2-40B4-BE49-F238E27FC236}">
                <a16:creationId xmlns:a16="http://schemas.microsoft.com/office/drawing/2014/main" id="{E1A26D58-D96E-A7F0-7611-B4AAE88405D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74" name="矩形 73">
            <a:hlinkClick r:id="rId38" action="ppaction://hlinksldjump"/>
            <a:extLst>
              <a:ext uri="{FF2B5EF4-FFF2-40B4-BE49-F238E27FC236}">
                <a16:creationId xmlns:a16="http://schemas.microsoft.com/office/drawing/2014/main" id="{292057BC-5B1E-CE22-4457-F1645BD93144}"/>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3" name="矩形 72">
            <a:hlinkClick r:id="rId38" action="ppaction://hlinksldjump"/>
            <a:extLst>
              <a:ext uri="{FF2B5EF4-FFF2-40B4-BE49-F238E27FC236}">
                <a16:creationId xmlns:a16="http://schemas.microsoft.com/office/drawing/2014/main" id="{7D3AA391-CD0A-B362-CFAA-01E550F49B5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72" name="矩形 71">
            <a:hlinkClick r:id="rId39" action="ppaction://hlinksldjump"/>
            <a:extLst>
              <a:ext uri="{FF2B5EF4-FFF2-40B4-BE49-F238E27FC236}">
                <a16:creationId xmlns:a16="http://schemas.microsoft.com/office/drawing/2014/main" id="{170A4BFE-7C3E-2A21-A70D-9AB0DAA43E21}"/>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71" name="矩形 70">
            <a:hlinkClick r:id="rId39" action="ppaction://hlinksldjump"/>
            <a:extLst>
              <a:ext uri="{FF2B5EF4-FFF2-40B4-BE49-F238E27FC236}">
                <a16:creationId xmlns:a16="http://schemas.microsoft.com/office/drawing/2014/main" id="{C5908F69-D8C4-550B-3087-894B8381F6B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70" name="矩形 69">
            <a:hlinkClick r:id="rId39" action="ppaction://hlinksldjump"/>
            <a:extLst>
              <a:ext uri="{FF2B5EF4-FFF2-40B4-BE49-F238E27FC236}">
                <a16:creationId xmlns:a16="http://schemas.microsoft.com/office/drawing/2014/main" id="{076B8D70-E2B7-A157-9DBB-BB8B05D934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73838571-09D1-027B-C075-B18F4814E54C}"/>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8" name="矩形 67">
            <a:hlinkClick r:id="rId40" action="ppaction://hlinksldjump"/>
            <a:extLst>
              <a:ext uri="{FF2B5EF4-FFF2-40B4-BE49-F238E27FC236}">
                <a16:creationId xmlns:a16="http://schemas.microsoft.com/office/drawing/2014/main" id="{48215075-7071-1220-BFFB-231E8D9C333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FB19F046-EA62-6B4F-2A9B-A9889FC4B93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2424A81C-895B-3C73-FC09-E12DD0DC4D35}"/>
              </a:ext>
            </a:extLst>
          </p:cNvPr>
          <p:cNvSpPr>
            <a:spLocks noGrp="1"/>
          </p:cNvSpPr>
          <p:nvPr>
            <p:ph type="title"/>
            <p:custDataLst>
              <p:tags r:id="rId30"/>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749456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4264606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同步定位与地图构建 </a:t>
            </a:r>
            <a:r>
              <a:rPr lang="en-US" altLang="zh-CN" dirty="0"/>
              <a:t>(SLAM) </a:t>
            </a:r>
            <a:r>
              <a:rPr lang="zh-CN" altLang="en-US" dirty="0"/>
              <a:t>是一种技术，它可以在同时构建未知环境地图的同时确定移动机器人在该环境中的位置。 基于范围的 </a:t>
            </a:r>
            <a:r>
              <a:rPr lang="en-US" altLang="zh-CN" dirty="0"/>
              <a:t>SLAM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创建点云表示，但成本高且提供的环境信息有限。 视觉 </a:t>
            </a:r>
            <a:r>
              <a:rPr lang="en-US" altLang="zh-CN" dirty="0"/>
              <a:t>SLAM (</a:t>
            </a:r>
            <a:r>
              <a:rPr lang="en-US" altLang="zh-CN" dirty="0" err="1"/>
              <a:t>vSLAM</a:t>
            </a:r>
            <a:r>
              <a:rPr lang="en-US" altLang="zh-CN" dirty="0"/>
              <a:t>)</a:t>
            </a:r>
            <a:r>
              <a:rPr lang="zh-CN" altLang="en-US" dirty="0"/>
              <a:t>使用机载相机捕获帧并构建环境表示。 它因其低硬件成本、在小型场景中的高精度以及捕获丰富环境信息的能力而广受欢迎。 经典的 </a:t>
            </a:r>
            <a:r>
              <a:rPr lang="en-US" altLang="zh-CN" dirty="0" err="1"/>
              <a:t>vSLAM</a:t>
            </a:r>
            <a:r>
              <a:rPr lang="en-US" altLang="zh-CN" dirty="0"/>
              <a:t> </a:t>
            </a:r>
            <a:r>
              <a:rPr lang="zh-CN" altLang="en-US" dirty="0"/>
              <a:t>技术可以分为传统 </a:t>
            </a:r>
            <a:r>
              <a:rPr lang="en-US" altLang="zh-CN" dirty="0" err="1"/>
              <a:t>vSLAM</a:t>
            </a:r>
            <a:r>
              <a:rPr lang="en-US" altLang="zh-CN" dirty="0"/>
              <a:t> </a:t>
            </a:r>
            <a:r>
              <a:rPr lang="zh-CN" altLang="en-US" dirty="0"/>
              <a:t>和语义 </a:t>
            </a:r>
            <a:r>
              <a:rPr lang="en-US" altLang="zh-CN" dirty="0" err="1"/>
              <a:t>vSLAM</a:t>
            </a:r>
            <a:endParaRPr lang="en-US" dirty="0"/>
          </a:p>
        </p:txBody>
      </p:sp>
    </p:spTree>
    <p:extLst>
      <p:ext uri="{BB962C8B-B14F-4D97-AF65-F5344CB8AC3E}">
        <p14:creationId xmlns:p14="http://schemas.microsoft.com/office/powerpoint/2010/main" val="1550410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143301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传统</a:t>
            </a:r>
            <a:r>
              <a:rPr lang="en-US" altLang="zh-CN" sz="4400" b="1" dirty="0" err="1">
                <a:solidFill>
                  <a:schemeClr val="tx1"/>
                </a:solidFill>
              </a:rPr>
              <a:t>vSLAM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 </a:t>
            </a:r>
            <a:r>
              <a:rPr lang="en-US" altLang="zh-CN" dirty="0" err="1"/>
              <a:t>vSLAM</a:t>
            </a:r>
            <a:r>
              <a:rPr lang="en-US" altLang="zh-CN" dirty="0"/>
              <a:t> </a:t>
            </a:r>
            <a:r>
              <a:rPr lang="zh-CN" altLang="en-US" dirty="0"/>
              <a:t>系统使用图像信息和多视图几何原理估计机器人位置，构建由点云组成的低级地图 </a:t>
            </a:r>
            <a:r>
              <a:rPr lang="en-US" altLang="zh-CN" dirty="0"/>
              <a:t>(</a:t>
            </a:r>
            <a:r>
              <a:rPr lang="zh-CN" altLang="en-US" dirty="0"/>
              <a:t>例如稀疏地图、半稠密地图和稠密地图</a:t>
            </a:r>
            <a:r>
              <a:rPr lang="en-US" altLang="zh-CN" dirty="0"/>
              <a:t>)</a:t>
            </a:r>
            <a:r>
              <a:rPr lang="zh-CN" altLang="en-US" dirty="0"/>
              <a:t>，例如基于滤波器的方法 </a:t>
            </a:r>
            <a:r>
              <a:rPr lang="en-US" altLang="zh-CN" dirty="0"/>
              <a:t>(</a:t>
            </a:r>
            <a:r>
              <a:rPr lang="zh-CN" altLang="en-US" dirty="0"/>
              <a:t>例如 </a:t>
            </a:r>
            <a:r>
              <a:rPr lang="en-US" altLang="zh-CN" dirty="0" err="1"/>
              <a:t>MonoSLAM</a:t>
            </a:r>
            <a:r>
              <a:rPr lang="zh-CN" altLang="en-US" dirty="0"/>
              <a:t>、</a:t>
            </a:r>
            <a:r>
              <a:rPr lang="en-US" altLang="zh-CN" dirty="0"/>
              <a:t>MSCKF)</a:t>
            </a:r>
            <a:r>
              <a:rPr lang="zh-CN" altLang="en-US" dirty="0"/>
              <a:t>，基于关键帧的方法 </a:t>
            </a:r>
            <a:r>
              <a:rPr lang="en-US" altLang="zh-CN" dirty="0"/>
              <a:t>(</a:t>
            </a:r>
            <a:r>
              <a:rPr lang="zh-CN" altLang="en-US" dirty="0"/>
              <a:t>例如 </a:t>
            </a:r>
            <a:r>
              <a:rPr lang="en-US" altLang="zh-CN" dirty="0"/>
              <a:t>PTAM</a:t>
            </a:r>
            <a:r>
              <a:rPr lang="zh-CN" altLang="en-US" dirty="0"/>
              <a:t>、</a:t>
            </a:r>
            <a:r>
              <a:rPr lang="en-US" altLang="zh-CN" dirty="0"/>
              <a:t>ORB-SLAM)</a:t>
            </a:r>
            <a:r>
              <a:rPr lang="zh-CN" altLang="en-US" dirty="0"/>
              <a:t>，以及直接跟踪方法 </a:t>
            </a:r>
            <a:r>
              <a:rPr lang="en-US" altLang="zh-CN" dirty="0"/>
              <a:t>(</a:t>
            </a:r>
            <a:r>
              <a:rPr lang="zh-CN" altLang="en-US" dirty="0"/>
              <a:t>例如 </a:t>
            </a:r>
            <a:r>
              <a:rPr lang="en-US" altLang="zh-CN" dirty="0"/>
              <a:t>DTAM</a:t>
            </a:r>
            <a:r>
              <a:rPr lang="zh-CN" altLang="en-US" dirty="0"/>
              <a:t>、</a:t>
            </a:r>
            <a:r>
              <a:rPr lang="en-US" altLang="zh-CN" dirty="0"/>
              <a:t>LSD-SLAM)</a:t>
            </a:r>
            <a:r>
              <a:rPr lang="zh-CN" altLang="en-US" dirty="0"/>
              <a:t>。 由于低级地图中的点云不直接对应于环境中的物体，因此它们很难被具身机器人解释和利用</a:t>
            </a:r>
            <a:endParaRPr lang="en-US" dirty="0"/>
          </a:p>
        </p:txBody>
      </p:sp>
    </p:spTree>
    <p:extLst>
      <p:ext uri="{BB962C8B-B14F-4D97-AF65-F5344CB8AC3E}">
        <p14:creationId xmlns:p14="http://schemas.microsoft.com/office/powerpoint/2010/main" val="1007862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9194209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语义</a:t>
            </a:r>
            <a:r>
              <a:rPr lang="en-US" altLang="zh-CN" sz="4400" b="1" dirty="0" err="1">
                <a:solidFill>
                  <a:schemeClr val="tx1"/>
                </a:solidFill>
              </a:rPr>
              <a:t>vSLAM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然而，语义概念的出现，特别是与语义信息解决方案集成的语义 </a:t>
            </a:r>
            <a:r>
              <a:rPr lang="en-US" altLang="zh-CN" dirty="0" err="1"/>
              <a:t>vSLAM</a:t>
            </a:r>
            <a:r>
              <a:rPr lang="en-US" altLang="zh-CN" dirty="0"/>
              <a:t> </a:t>
            </a:r>
            <a:r>
              <a:rPr lang="zh-CN" altLang="en-US" dirty="0"/>
              <a:t>系统，已显着提高了机器人感知和导航未知环境的能力</a:t>
            </a:r>
            <a:endParaRPr lang="en-US" dirty="0"/>
          </a:p>
        </p:txBody>
      </p:sp>
    </p:spTree>
    <p:extLst>
      <p:ext uri="{BB962C8B-B14F-4D97-AF65-F5344CB8AC3E}">
        <p14:creationId xmlns:p14="http://schemas.microsoft.com/office/powerpoint/2010/main" val="359677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1781277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早期的工作，如 </a:t>
            </a:r>
            <a:r>
              <a:rPr lang="en-US" altLang="zh-CN" dirty="0"/>
              <a:t>SLAM++</a:t>
            </a:r>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p>
        </p:txBody>
      </p:sp>
    </p:spTree>
    <p:extLst>
      <p:ext uri="{BB962C8B-B14F-4D97-AF65-F5344CB8AC3E}">
        <p14:creationId xmlns:p14="http://schemas.microsoft.com/office/powerpoint/2010/main" val="2081787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13204559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CubeSLAM</a:t>
            </a:r>
            <a:r>
              <a:rPr lang="en-US" altLang="zh-CN" dirty="0"/>
              <a:t> </a:t>
            </a:r>
            <a:r>
              <a:rPr lang="zh-CN" altLang="en-US" dirty="0"/>
              <a:t>和 </a:t>
            </a:r>
            <a:r>
              <a:rPr lang="en-US" altLang="zh-CN" dirty="0"/>
              <a:t>HDP-SLAM </a:t>
            </a:r>
            <a:r>
              <a:rPr lang="zh-CN" altLang="en-US" dirty="0"/>
              <a:t>在地图中引入 </a:t>
            </a:r>
            <a:r>
              <a:rPr lang="en-US" altLang="zh-CN" dirty="0"/>
              <a:t>3-D </a:t>
            </a:r>
            <a:r>
              <a:rPr lang="zh-CN" altLang="en-US" dirty="0"/>
              <a:t>长方形，以构建轻量级语义地图</a:t>
            </a:r>
            <a:endParaRPr lang="en-US" dirty="0"/>
          </a:p>
        </p:txBody>
      </p:sp>
    </p:spTree>
    <p:extLst>
      <p:ext uri="{BB962C8B-B14F-4D97-AF65-F5344CB8AC3E}">
        <p14:creationId xmlns:p14="http://schemas.microsoft.com/office/powerpoint/2010/main" val="4185440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3638744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sz="4400" b="1" dirty="0">
                <a:solidFill>
                  <a:schemeClr val="tx1"/>
                </a:solidFill>
              </a:rPr>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5"/>
          <a:stretch>
            <a:fillRect/>
          </a:stretch>
        </p:blipFill>
        <p:spPr>
          <a:xfrm>
            <a:off x="182367" y="1051103"/>
            <a:ext cx="11827265" cy="4084674"/>
          </a:xfrm>
          <a:prstGeom prst="rect">
            <a:avLst/>
          </a:prstGeom>
        </p:spPr>
      </p:pic>
      <p:sp>
        <p:nvSpPr>
          <p:cNvPr id="6" name="文本框 5">
            <a:extLst>
              <a:ext uri="{FF2B5EF4-FFF2-40B4-BE49-F238E27FC236}">
                <a16:creationId xmlns:a16="http://schemas.microsoft.com/office/drawing/2014/main" id="{3A24B577-5502-275B-6587-0763809AA18E}"/>
              </a:ext>
            </a:extLst>
          </p:cNvPr>
          <p:cNvSpPr txBox="1"/>
          <p:nvPr/>
        </p:nvSpPr>
        <p:spPr>
          <a:xfrm>
            <a:off x="182367" y="5244834"/>
            <a:ext cx="10900096"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基于 </a:t>
            </a:r>
            <a:r>
              <a:rPr lang="en-US" altLang="zh-CN" dirty="0"/>
              <a:t>MLM </a:t>
            </a:r>
            <a:r>
              <a:rPr lang="zh-CN" altLang="en-US" dirty="0"/>
              <a:t>和 </a:t>
            </a:r>
            <a:r>
              <a:rPr lang="en-US" altLang="zh-CN" dirty="0"/>
              <a:t>WM </a:t>
            </a:r>
            <a:r>
              <a:rPr lang="zh-CN" altLang="en-US" dirty="0"/>
              <a:t>的具身智能体的整体框架。 </a:t>
            </a:r>
            <a:endParaRPr lang="en-US" altLang="zh-CN" dirty="0"/>
          </a:p>
          <a:p>
            <a:pPr marL="285750" indent="-285750">
              <a:buFont typeface="Wingdings" panose="05000000000000000000" pitchFamily="2" charset="2"/>
              <a:buChar char="Ø"/>
            </a:pPr>
            <a:r>
              <a:rPr lang="zh-CN" altLang="en-US" dirty="0"/>
              <a:t>具身智能体拥有一个具身世界模型作为其“大脑”。</a:t>
            </a:r>
            <a:endParaRPr lang="en-US" altLang="zh-CN" dirty="0"/>
          </a:p>
          <a:p>
            <a:pPr marL="285750" indent="-285750">
              <a:buFont typeface="Wingdings" panose="05000000000000000000" pitchFamily="2" charset="2"/>
              <a:buChar char="Ø"/>
            </a:pPr>
            <a:r>
              <a:rPr lang="zh-CN" altLang="en-US" dirty="0"/>
              <a:t>它能够理解虚拟</a:t>
            </a:r>
            <a:r>
              <a:rPr lang="en-US" altLang="zh-CN" dirty="0"/>
              <a:t>-</a:t>
            </a:r>
            <a:r>
              <a:rPr lang="zh-CN" altLang="en-US" dirty="0"/>
              <a:t>物理环境并积极感知多模态元素。 </a:t>
            </a:r>
            <a:endParaRPr lang="en-US" altLang="zh-CN" dirty="0"/>
          </a:p>
          <a:p>
            <a:pPr marL="285750" indent="-285750">
              <a:buFont typeface="Wingdings" panose="05000000000000000000" pitchFamily="2" charset="2"/>
              <a:buChar char="Ø"/>
            </a:pPr>
            <a:r>
              <a:rPr lang="zh-CN" altLang="en-US" dirty="0"/>
              <a:t>它能够完全理解人类意图，与人类价值观和事件因果关系保持一致，分解复杂的任务并执行可靠的操作，以及与人类互动并利用知识和工具</a:t>
            </a:r>
            <a:endParaRPr lang="en-US" dirty="0"/>
          </a:p>
        </p:txBody>
      </p:sp>
    </p:spTree>
    <p:extLst>
      <p:ext uri="{BB962C8B-B14F-4D97-AF65-F5344CB8AC3E}">
        <p14:creationId xmlns:p14="http://schemas.microsoft.com/office/powerpoint/2010/main" val="78762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1669760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QuadricSLAM</a:t>
            </a:r>
            <a:r>
              <a:rPr lang="en-US" altLang="zh-CN" dirty="0"/>
              <a:t> </a:t>
            </a:r>
            <a:r>
              <a:rPr lang="zh-CN" altLang="en-US" dirty="0"/>
              <a:t>采用语义 </a:t>
            </a:r>
            <a:r>
              <a:rPr lang="en-US" altLang="zh-CN" dirty="0"/>
              <a:t>3D </a:t>
            </a:r>
            <a:r>
              <a:rPr lang="zh-CN" altLang="en-US" dirty="0"/>
              <a:t>椭圆体来实现复杂几何环境中物体形状和姿态的精确建模</a:t>
            </a:r>
            <a:endParaRPr lang="en-US" dirty="0"/>
          </a:p>
        </p:txBody>
      </p:sp>
    </p:spTree>
    <p:extLst>
      <p:ext uri="{BB962C8B-B14F-4D97-AF65-F5344CB8AC3E}">
        <p14:creationId xmlns:p14="http://schemas.microsoft.com/office/powerpoint/2010/main" val="3974241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664774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So-SLAM </a:t>
            </a:r>
            <a:r>
              <a:rPr lang="zh-CN" altLang="en-US" dirty="0"/>
              <a:t>将完全耦合的空间结构约束（共面性、共线性和邻近性）整合到室内环境中</a:t>
            </a:r>
            <a:endParaRPr lang="en-US" dirty="0"/>
          </a:p>
        </p:txBody>
      </p:sp>
    </p:spTree>
    <p:extLst>
      <p:ext uri="{BB962C8B-B14F-4D97-AF65-F5344CB8AC3E}">
        <p14:creationId xmlns:p14="http://schemas.microsoft.com/office/powerpoint/2010/main" val="3122045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为了应对动态环境的挑战，</a:t>
            </a:r>
            <a:r>
              <a:rPr lang="en-US" altLang="zh-CN" dirty="0"/>
              <a:t>DS-SLAM</a:t>
            </a:r>
            <a:r>
              <a:rPr lang="zh-CN" altLang="en-US" dirty="0"/>
              <a:t>、</a:t>
            </a:r>
            <a:r>
              <a:rPr lang="en-US" altLang="zh-CN" dirty="0" err="1"/>
              <a:t>DynaSLAM</a:t>
            </a:r>
            <a:r>
              <a:rPr lang="en-US" altLang="zh-CN" dirty="0"/>
              <a:t> </a:t>
            </a:r>
            <a:r>
              <a:rPr lang="zh-CN" altLang="en-US" dirty="0"/>
              <a:t>和 </a:t>
            </a:r>
            <a:r>
              <a:rPr lang="en-US" altLang="zh-CN" dirty="0"/>
              <a:t>SG-SLAM </a:t>
            </a:r>
            <a:r>
              <a:rPr lang="zh-CN" altLang="en-US" dirty="0"/>
              <a:t>采用语义分割来进行运动一致性检查，并利用多视图几何算法来识别和过滤动态物体，确保稳定的定位和映射</a:t>
            </a:r>
            <a:endParaRPr lang="en-US" dirty="0"/>
          </a:p>
        </p:txBody>
      </p:sp>
    </p:spTree>
    <p:extLst>
      <p:ext uri="{BB962C8B-B14F-4D97-AF65-F5344CB8AC3E}">
        <p14:creationId xmlns:p14="http://schemas.microsoft.com/office/powerpoint/2010/main" val="2136572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OVD-SLAM </a:t>
            </a:r>
            <a:r>
              <a:rPr lang="zh-CN" altLang="en-US" dirty="0"/>
              <a:t>利用语义、深度和光流信息来区分没有预定义标签的动态区域，从而实现更准确和稳健的定位</a:t>
            </a:r>
            <a:endParaRPr lang="en-US" dirty="0"/>
          </a:p>
        </p:txBody>
      </p:sp>
    </p:spTree>
    <p:extLst>
      <p:ext uri="{BB962C8B-B14F-4D97-AF65-F5344CB8AC3E}">
        <p14:creationId xmlns:p14="http://schemas.microsoft.com/office/powerpoint/2010/main" val="4541456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Visual Simultaneous Localization and Mapping——</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GS-SLAM </a:t>
            </a:r>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p>
        </p:txBody>
      </p:sp>
    </p:spTree>
    <p:extLst>
      <p:ext uri="{BB962C8B-B14F-4D97-AF65-F5344CB8AC3E}">
        <p14:creationId xmlns:p14="http://schemas.microsoft.com/office/powerpoint/2010/main" val="4191196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42A8ECAE-5D58-A560-2C39-7BC675525F4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93" name="矩形 92">
            <a:hlinkClick r:id="rId32" action="ppaction://hlinksldjump"/>
            <a:extLst>
              <a:ext uri="{FF2B5EF4-FFF2-40B4-BE49-F238E27FC236}">
                <a16:creationId xmlns:a16="http://schemas.microsoft.com/office/drawing/2014/main" id="{4E6E18CA-48D7-FBB0-9CEE-70748DA935B7}"/>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92" name="矩形 91">
            <a:hlinkClick r:id="rId32" action="ppaction://hlinksldjump"/>
            <a:extLst>
              <a:ext uri="{FF2B5EF4-FFF2-40B4-BE49-F238E27FC236}">
                <a16:creationId xmlns:a16="http://schemas.microsoft.com/office/drawing/2014/main" id="{7E2BC81F-E36E-6030-6DB1-7F080328FCC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F9F1B24A-FBDE-0131-8B9A-FF8AC0A4A19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90" name="矩形 89">
            <a:hlinkClick r:id="rId33" action="ppaction://hlinksldjump"/>
            <a:extLst>
              <a:ext uri="{FF2B5EF4-FFF2-40B4-BE49-F238E27FC236}">
                <a16:creationId xmlns:a16="http://schemas.microsoft.com/office/drawing/2014/main" id="{F4F3F81C-0E46-6CB6-0ABC-907069045243}"/>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89" name="矩形 88">
            <a:hlinkClick r:id="rId33" action="ppaction://hlinksldjump"/>
            <a:extLst>
              <a:ext uri="{FF2B5EF4-FFF2-40B4-BE49-F238E27FC236}">
                <a16:creationId xmlns:a16="http://schemas.microsoft.com/office/drawing/2014/main" id="{D011FAD1-0D4F-5068-C4B3-F1A1DC05D4E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B0747296-30F6-1C3D-BFCE-CD702E23B6D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87" name="矩形 86">
            <a:hlinkClick r:id="rId34" action="ppaction://hlinksldjump"/>
            <a:extLst>
              <a:ext uri="{FF2B5EF4-FFF2-40B4-BE49-F238E27FC236}">
                <a16:creationId xmlns:a16="http://schemas.microsoft.com/office/drawing/2014/main" id="{5F6EA576-2293-0892-B22C-FCBBF65C6CDC}"/>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86" name="矩形 85">
            <a:hlinkClick r:id="rId34" action="ppaction://hlinksldjump"/>
            <a:extLst>
              <a:ext uri="{FF2B5EF4-FFF2-40B4-BE49-F238E27FC236}">
                <a16:creationId xmlns:a16="http://schemas.microsoft.com/office/drawing/2014/main" id="{11062AB5-6F7A-5F60-BF19-43D07C81B6C2}"/>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5" name="矩形 84">
            <a:hlinkClick r:id="rId35" action="ppaction://hlinksldjump"/>
            <a:extLst>
              <a:ext uri="{FF2B5EF4-FFF2-40B4-BE49-F238E27FC236}">
                <a16:creationId xmlns:a16="http://schemas.microsoft.com/office/drawing/2014/main" id="{EBAFCF75-CC3F-6A5D-A58B-4D594B43658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84" name="矩形 83">
            <a:hlinkClick r:id="rId35" action="ppaction://hlinksldjump"/>
            <a:extLst>
              <a:ext uri="{FF2B5EF4-FFF2-40B4-BE49-F238E27FC236}">
                <a16:creationId xmlns:a16="http://schemas.microsoft.com/office/drawing/2014/main" id="{3DC8BF5F-84B3-9F3E-5942-25F9D34EC107}"/>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83" name="矩形 82">
            <a:hlinkClick r:id="rId35" action="ppaction://hlinksldjump"/>
            <a:extLst>
              <a:ext uri="{FF2B5EF4-FFF2-40B4-BE49-F238E27FC236}">
                <a16:creationId xmlns:a16="http://schemas.microsoft.com/office/drawing/2014/main" id="{1B177660-3F2E-D874-05EB-3D3417F86E5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82" name="矩形 81">
            <a:extLst>
              <a:ext uri="{FF2B5EF4-FFF2-40B4-BE49-F238E27FC236}">
                <a16:creationId xmlns:a16="http://schemas.microsoft.com/office/drawing/2014/main" id="{CBCE47F7-FFAB-EB23-A182-3192ECC194B9}"/>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1" name="矩形 80">
            <a:hlinkClick r:id="rId36" action="ppaction://hlinksldjump"/>
            <a:extLst>
              <a:ext uri="{FF2B5EF4-FFF2-40B4-BE49-F238E27FC236}">
                <a16:creationId xmlns:a16="http://schemas.microsoft.com/office/drawing/2014/main" id="{80EF63BD-91AC-5D5A-9A4E-5C5AB40E2613}"/>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80" name="矩形 79">
            <a:hlinkClick r:id="rId36" action="ppaction://hlinksldjump"/>
            <a:extLst>
              <a:ext uri="{FF2B5EF4-FFF2-40B4-BE49-F238E27FC236}">
                <a16:creationId xmlns:a16="http://schemas.microsoft.com/office/drawing/2014/main" id="{7DDC3591-0841-6089-A6A6-C81FBAFFC713}"/>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3D Scene Understanding</a:t>
            </a:r>
          </a:p>
        </p:txBody>
      </p:sp>
      <p:sp>
        <p:nvSpPr>
          <p:cNvPr id="79" name="矩形 78">
            <a:hlinkClick r:id="rId36" action="ppaction://hlinksldjump"/>
            <a:extLst>
              <a:ext uri="{FF2B5EF4-FFF2-40B4-BE49-F238E27FC236}">
                <a16:creationId xmlns:a16="http://schemas.microsoft.com/office/drawing/2014/main" id="{5DD90433-04C0-531A-4BFD-188E5238B14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8" name="矩形 77">
            <a:hlinkClick r:id="rId37" action="ppaction://hlinksldjump"/>
            <a:extLst>
              <a:ext uri="{FF2B5EF4-FFF2-40B4-BE49-F238E27FC236}">
                <a16:creationId xmlns:a16="http://schemas.microsoft.com/office/drawing/2014/main" id="{7D3AD8D2-9A99-552A-95AD-42D118D1E69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77" name="矩形 76">
            <a:hlinkClick r:id="rId37" action="ppaction://hlinksldjump"/>
            <a:extLst>
              <a:ext uri="{FF2B5EF4-FFF2-40B4-BE49-F238E27FC236}">
                <a16:creationId xmlns:a16="http://schemas.microsoft.com/office/drawing/2014/main" id="{6C5239A7-3DFB-F95B-78C5-23C6348D4D44}"/>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76" name="矩形 75">
            <a:hlinkClick r:id="rId37" action="ppaction://hlinksldjump"/>
            <a:extLst>
              <a:ext uri="{FF2B5EF4-FFF2-40B4-BE49-F238E27FC236}">
                <a16:creationId xmlns:a16="http://schemas.microsoft.com/office/drawing/2014/main" id="{68332013-54B1-E9D6-B74A-0D0E43C8F9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5" name="矩形 74">
            <a:hlinkClick r:id="rId38" action="ppaction://hlinksldjump"/>
            <a:extLst>
              <a:ext uri="{FF2B5EF4-FFF2-40B4-BE49-F238E27FC236}">
                <a16:creationId xmlns:a16="http://schemas.microsoft.com/office/drawing/2014/main" id="{730EA4DA-5032-B5F3-97A0-6E776D203CD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74" name="矩形 73">
            <a:hlinkClick r:id="rId38" action="ppaction://hlinksldjump"/>
            <a:extLst>
              <a:ext uri="{FF2B5EF4-FFF2-40B4-BE49-F238E27FC236}">
                <a16:creationId xmlns:a16="http://schemas.microsoft.com/office/drawing/2014/main" id="{0543570A-48DF-5D25-C0F7-37EE2696EFD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3" name="矩形 72">
            <a:hlinkClick r:id="rId38" action="ppaction://hlinksldjump"/>
            <a:extLst>
              <a:ext uri="{FF2B5EF4-FFF2-40B4-BE49-F238E27FC236}">
                <a16:creationId xmlns:a16="http://schemas.microsoft.com/office/drawing/2014/main" id="{B5607209-899F-5383-78DE-3EF556E821CC}"/>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72" name="矩形 71">
            <a:hlinkClick r:id="rId39" action="ppaction://hlinksldjump"/>
            <a:extLst>
              <a:ext uri="{FF2B5EF4-FFF2-40B4-BE49-F238E27FC236}">
                <a16:creationId xmlns:a16="http://schemas.microsoft.com/office/drawing/2014/main" id="{69E2A743-CF1F-1A53-F188-4F876A8F43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71" name="矩形 70">
            <a:hlinkClick r:id="rId39" action="ppaction://hlinksldjump"/>
            <a:extLst>
              <a:ext uri="{FF2B5EF4-FFF2-40B4-BE49-F238E27FC236}">
                <a16:creationId xmlns:a16="http://schemas.microsoft.com/office/drawing/2014/main" id="{D8FCB056-67EB-E695-F599-9A88BE37D64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70" name="矩形 69">
            <a:hlinkClick r:id="rId39" action="ppaction://hlinksldjump"/>
            <a:extLst>
              <a:ext uri="{FF2B5EF4-FFF2-40B4-BE49-F238E27FC236}">
                <a16:creationId xmlns:a16="http://schemas.microsoft.com/office/drawing/2014/main" id="{01D43413-D55A-E7B4-D8A3-864FEB7E020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2C797BBC-A116-F80B-A9B5-0C5B0503C49B}"/>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8" name="矩形 67">
            <a:hlinkClick r:id="rId40" action="ppaction://hlinksldjump"/>
            <a:extLst>
              <a:ext uri="{FF2B5EF4-FFF2-40B4-BE49-F238E27FC236}">
                <a16:creationId xmlns:a16="http://schemas.microsoft.com/office/drawing/2014/main" id="{F50D1295-1819-C72D-11B7-AC9EBE891E4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EC28F337-B2C8-9B2E-2E6A-FBD93051C73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1C8A5E1A-E480-B6E5-6B8A-1CA9A84542BC}"/>
              </a:ext>
            </a:extLst>
          </p:cNvPr>
          <p:cNvSpPr>
            <a:spLocks noGrp="1"/>
          </p:cNvSpPr>
          <p:nvPr>
            <p:ph type="title"/>
            <p:custDataLst>
              <p:tags r:id="rId30"/>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2845808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25209688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3D </a:t>
            </a:r>
            <a:r>
              <a:rPr lang="zh-CN" altLang="en-US" dirty="0"/>
              <a:t>场景理解旨在区分物体的语义，识别其位置，并从 </a:t>
            </a:r>
            <a:r>
              <a:rPr lang="en-US" altLang="zh-CN" dirty="0"/>
              <a:t>3D </a:t>
            </a:r>
            <a:r>
              <a:rPr lang="zh-CN" altLang="en-US" dirty="0"/>
              <a:t>场景数据中推断几何属性，这在自动驾驶、机器人导航和人机交互等方面至关重要。场景可以使用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 与图像不同，点云是稀疏的、无序的和不规则的，使场景解释极具挑战性</a:t>
            </a:r>
            <a:endParaRPr lang="en-US" dirty="0"/>
          </a:p>
        </p:txBody>
      </p:sp>
    </p:spTree>
    <p:extLst>
      <p:ext uri="{BB962C8B-B14F-4D97-AF65-F5344CB8AC3E}">
        <p14:creationId xmlns:p14="http://schemas.microsoft.com/office/powerpoint/2010/main" val="3233027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3742833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基于投影</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基于投影的方法（例如 </a:t>
            </a:r>
            <a:r>
              <a:rPr lang="en-US" altLang="zh-CN" dirty="0"/>
              <a:t>MV3D</a:t>
            </a:r>
            <a:r>
              <a:rPr lang="zh-CN" altLang="en-US" dirty="0"/>
              <a:t>、</a:t>
            </a:r>
            <a:r>
              <a:rPr lang="en-US" altLang="zh-CN" dirty="0" err="1"/>
              <a:t>PointPillars</a:t>
            </a:r>
            <a:r>
              <a:rPr lang="zh-CN" altLang="en-US" dirty="0"/>
              <a:t>、</a:t>
            </a:r>
            <a:r>
              <a:rPr lang="en-US" altLang="zh-CN" dirty="0"/>
              <a:t>MVCNN</a:t>
            </a:r>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p>
        </p:txBody>
      </p:sp>
    </p:spTree>
    <p:extLst>
      <p:ext uri="{BB962C8B-B14F-4D97-AF65-F5344CB8AC3E}">
        <p14:creationId xmlns:p14="http://schemas.microsoft.com/office/powerpoint/2010/main" val="16587386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799612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基于体素</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基于体素的方法将点云转换为规则的体素网格，以方便 </a:t>
            </a:r>
            <a:r>
              <a:rPr lang="en-US" altLang="zh-CN" dirty="0"/>
              <a:t>3D </a:t>
            </a:r>
            <a:r>
              <a:rPr lang="zh-CN" altLang="en-US" dirty="0"/>
              <a:t>卷积运算（例如，</a:t>
            </a:r>
            <a:r>
              <a:rPr lang="en-US" altLang="zh-CN" dirty="0" err="1"/>
              <a:t>VoxNet</a:t>
            </a:r>
            <a:r>
              <a:rPr lang="zh-CN" altLang="en-US" dirty="0"/>
              <a:t>、</a:t>
            </a:r>
            <a:r>
              <a:rPr lang="en-US" altLang="zh-CN" dirty="0" err="1"/>
              <a:t>SSCNet</a:t>
            </a:r>
            <a:r>
              <a:rPr lang="zh-CN" altLang="en-US" dirty="0"/>
              <a:t>），并且一些工作通过稀疏卷积来提高效率（例如，</a:t>
            </a:r>
            <a:r>
              <a:rPr lang="en-US" altLang="zh-CN" dirty="0" err="1"/>
              <a:t>MinkowskiNet</a:t>
            </a:r>
            <a:r>
              <a:rPr lang="zh-CN" altLang="en-US" dirty="0"/>
              <a:t>、</a:t>
            </a:r>
            <a:r>
              <a:rPr lang="en-US" altLang="zh-CN" dirty="0"/>
              <a:t>SSCNs</a:t>
            </a:r>
            <a:r>
              <a:rPr lang="zh-CN" altLang="en-US" dirty="0"/>
              <a:t>、</a:t>
            </a:r>
            <a:r>
              <a:rPr lang="en-US" altLang="zh-CN" dirty="0" err="1"/>
              <a:t>Embodiedscan</a:t>
            </a:r>
            <a:r>
              <a:rPr lang="zh-CN" altLang="en-US" dirty="0"/>
              <a:t>）</a:t>
            </a:r>
            <a:endParaRPr lang="en-US" dirty="0"/>
          </a:p>
        </p:txBody>
      </p:sp>
    </p:spTree>
    <p:extLst>
      <p:ext uri="{BB962C8B-B14F-4D97-AF65-F5344CB8AC3E}">
        <p14:creationId xmlns:p14="http://schemas.microsoft.com/office/powerpoint/2010/main" val="15743044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3D </a:t>
            </a:r>
            <a:r>
              <a:rPr lang="zh-CN" altLang="en-US" dirty="0"/>
              <a:t>场景理解旨在区分物体的语义，识别其位置，并从 </a:t>
            </a:r>
            <a:r>
              <a:rPr lang="en-US" altLang="zh-CN" dirty="0"/>
              <a:t>3D </a:t>
            </a:r>
            <a:r>
              <a:rPr lang="zh-CN" altLang="en-US" dirty="0"/>
              <a:t>场景数据中推断几何属性，这在自动驾驶、机器人导航和人机交互等方面至关重要。场景可以使用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 与图像不同，点云是稀疏的、无序的和不规则的，使场景解释极具挑战性</a:t>
            </a:r>
            <a:endParaRPr lang="en-US" dirty="0"/>
          </a:p>
        </p:txBody>
      </p:sp>
    </p:spTree>
    <p:extLst>
      <p:ext uri="{BB962C8B-B14F-4D97-AF65-F5344CB8AC3E}">
        <p14:creationId xmlns:p14="http://schemas.microsoft.com/office/powerpoint/2010/main" val="3404721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2107497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2796004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基于点</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相反，基于点的方法直接处理点云（例如，</a:t>
            </a:r>
            <a:r>
              <a:rPr lang="en-US" altLang="zh-CN" dirty="0" err="1"/>
              <a:t>PointNet</a:t>
            </a:r>
            <a:r>
              <a:rPr lang="zh-CN" altLang="en-US" dirty="0"/>
              <a:t>、</a:t>
            </a:r>
            <a:r>
              <a:rPr lang="en-US" altLang="zh-CN" dirty="0" err="1"/>
              <a:t>PointNet</a:t>
            </a:r>
            <a:r>
              <a:rPr lang="en-US" altLang="zh-CN" dirty="0"/>
              <a:t>++</a:t>
            </a:r>
            <a:r>
              <a:rPr lang="zh-CN" altLang="en-US" dirty="0"/>
              <a:t>、</a:t>
            </a:r>
            <a:r>
              <a:rPr lang="en-US" altLang="zh-CN" dirty="0" err="1"/>
              <a:t>PointMLP</a:t>
            </a:r>
            <a:r>
              <a:rPr lang="zh-CN" altLang="en-US" dirty="0"/>
              <a:t>）</a:t>
            </a:r>
            <a:endParaRPr lang="en-US" dirty="0"/>
          </a:p>
        </p:txBody>
      </p:sp>
    </p:spTree>
    <p:extLst>
      <p:ext uri="{BB962C8B-B14F-4D97-AF65-F5344CB8AC3E}">
        <p14:creationId xmlns:p14="http://schemas.microsoft.com/office/powerpoint/2010/main" val="17929480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12197582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solidFill>
                  <a:schemeClr val="tx1"/>
                </a:solidFill>
              </a:rPr>
              <a:t>网络架构</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最近，为了实现模型可扩展性，出现了基于 </a:t>
            </a:r>
            <a:r>
              <a:rPr lang="en-US" altLang="zh-CN" dirty="0"/>
              <a:t>Transformer</a:t>
            </a:r>
            <a:r>
              <a:rPr lang="zh-CN" altLang="en-US" dirty="0"/>
              <a:t>（例如，</a:t>
            </a:r>
            <a:r>
              <a:rPr lang="en-US" altLang="zh-CN" dirty="0" err="1"/>
              <a:t>PointTransformer</a:t>
            </a:r>
            <a:r>
              <a:rPr lang="zh-CN" altLang="en-US" dirty="0"/>
              <a:t>、</a:t>
            </a:r>
            <a:r>
              <a:rPr lang="en-US" altLang="zh-CN" dirty="0"/>
              <a:t>Swin3d</a:t>
            </a:r>
            <a:r>
              <a:rPr lang="zh-CN" altLang="en-US" dirty="0"/>
              <a:t>、</a:t>
            </a:r>
            <a:r>
              <a:rPr lang="en-US" altLang="zh-CN" dirty="0"/>
              <a:t>PT2</a:t>
            </a:r>
            <a:r>
              <a:rPr lang="zh-CN" altLang="en-US" dirty="0"/>
              <a:t>、</a:t>
            </a:r>
            <a:r>
              <a:rPr lang="en-US" altLang="zh-CN" dirty="0"/>
              <a:t>PT3</a:t>
            </a:r>
            <a:r>
              <a:rPr lang="zh-CN" altLang="en-US" dirty="0"/>
              <a:t>、</a:t>
            </a:r>
            <a:r>
              <a:rPr lang="en-US" altLang="zh-CN" dirty="0"/>
              <a:t>3D-VisTA</a:t>
            </a:r>
            <a:r>
              <a:rPr lang="zh-CN" altLang="en-US" dirty="0"/>
              <a:t>、</a:t>
            </a:r>
            <a:r>
              <a:rPr lang="en-US" altLang="zh-CN" dirty="0"/>
              <a:t>LEO</a:t>
            </a:r>
            <a:r>
              <a:rPr lang="zh-CN" altLang="en-US" dirty="0"/>
              <a:t>、</a:t>
            </a:r>
            <a:r>
              <a:rPr lang="en-US" altLang="zh-CN" dirty="0"/>
              <a:t>PQ3D</a:t>
            </a:r>
            <a:r>
              <a:rPr lang="zh-CN" altLang="en-US" dirty="0"/>
              <a:t>）和基于 </a:t>
            </a:r>
            <a:r>
              <a:rPr lang="en-US" altLang="zh-CN" dirty="0"/>
              <a:t>Mamba</a:t>
            </a:r>
            <a:r>
              <a:rPr lang="zh-CN" altLang="en-US" dirty="0"/>
              <a:t>（例如，</a:t>
            </a:r>
            <a:r>
              <a:rPr lang="en-US" altLang="zh-CN" dirty="0" err="1"/>
              <a:t>PointMamba</a:t>
            </a:r>
            <a:r>
              <a:rPr lang="zh-CN" altLang="en-US" dirty="0"/>
              <a:t>、</a:t>
            </a:r>
            <a:r>
              <a:rPr lang="en-US" altLang="zh-CN" dirty="0"/>
              <a:t>PCM</a:t>
            </a:r>
            <a:r>
              <a:rPr lang="zh-CN" altLang="en-US" dirty="0"/>
              <a:t>、</a:t>
            </a:r>
            <a:r>
              <a:rPr lang="en-US" altLang="zh-CN" dirty="0"/>
              <a:t>Mamba3D</a:t>
            </a:r>
            <a:r>
              <a:rPr lang="zh-CN" altLang="en-US" dirty="0"/>
              <a:t>）的架构。 值得注意的是，除了直接使用来自点云的特征外，</a:t>
            </a:r>
            <a:r>
              <a:rPr lang="en-US" altLang="zh-CN" dirty="0"/>
              <a:t>PQ3D</a:t>
            </a:r>
            <a:r>
              <a:rPr lang="zh-CN" altLang="en-US" dirty="0"/>
              <a:t>还无缝地结合了来自多视图图像和体素的特征，以增强场景理解能力</a:t>
            </a:r>
            <a:endParaRPr lang="en-US" dirty="0"/>
          </a:p>
        </p:txBody>
      </p:sp>
    </p:spTree>
    <p:extLst>
      <p:ext uri="{BB962C8B-B14F-4D97-AF65-F5344CB8AC3E}">
        <p14:creationId xmlns:p14="http://schemas.microsoft.com/office/powerpoint/2010/main" val="1179286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a:hlinkClick r:id="rId32" action="ppaction://hlinksldjump"/>
            <a:extLst>
              <a:ext uri="{FF2B5EF4-FFF2-40B4-BE49-F238E27FC236}">
                <a16:creationId xmlns:a16="http://schemas.microsoft.com/office/drawing/2014/main" id="{D71AC05F-D37D-2906-5A7C-19E423AEFA89}"/>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93" name="矩形 92">
            <a:hlinkClick r:id="rId32" action="ppaction://hlinksldjump"/>
            <a:extLst>
              <a:ext uri="{FF2B5EF4-FFF2-40B4-BE49-F238E27FC236}">
                <a16:creationId xmlns:a16="http://schemas.microsoft.com/office/drawing/2014/main" id="{32625628-2009-A895-267D-9ED3DF293F56}"/>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92" name="矩形 91">
            <a:hlinkClick r:id="rId32" action="ppaction://hlinksldjump"/>
            <a:extLst>
              <a:ext uri="{FF2B5EF4-FFF2-40B4-BE49-F238E27FC236}">
                <a16:creationId xmlns:a16="http://schemas.microsoft.com/office/drawing/2014/main" id="{9229A03F-F9B5-C9F0-DF80-1BFE081BF93D}"/>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91" name="矩形 90">
            <a:hlinkClick r:id="rId33" action="ppaction://hlinksldjump"/>
            <a:extLst>
              <a:ext uri="{FF2B5EF4-FFF2-40B4-BE49-F238E27FC236}">
                <a16:creationId xmlns:a16="http://schemas.microsoft.com/office/drawing/2014/main" id="{C129DB5C-3BAA-A7F6-35D1-56EA432AF71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90" name="矩形 89">
            <a:hlinkClick r:id="rId33" action="ppaction://hlinksldjump"/>
            <a:extLst>
              <a:ext uri="{FF2B5EF4-FFF2-40B4-BE49-F238E27FC236}">
                <a16:creationId xmlns:a16="http://schemas.microsoft.com/office/drawing/2014/main" id="{EA19A92D-14B2-D827-3AB9-DD6C9F79076F}"/>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89" name="矩形 88">
            <a:hlinkClick r:id="rId33" action="ppaction://hlinksldjump"/>
            <a:extLst>
              <a:ext uri="{FF2B5EF4-FFF2-40B4-BE49-F238E27FC236}">
                <a16:creationId xmlns:a16="http://schemas.microsoft.com/office/drawing/2014/main" id="{AED855CD-4D2B-9C7C-C599-A2B67FA248F3}"/>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88" name="矩形 87">
            <a:hlinkClick r:id="rId34" action="ppaction://hlinksldjump"/>
            <a:extLst>
              <a:ext uri="{FF2B5EF4-FFF2-40B4-BE49-F238E27FC236}">
                <a16:creationId xmlns:a16="http://schemas.microsoft.com/office/drawing/2014/main" id="{7C2DD111-335C-5EF2-DDE6-46C86C3F44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87" name="矩形 86">
            <a:hlinkClick r:id="rId34" action="ppaction://hlinksldjump"/>
            <a:extLst>
              <a:ext uri="{FF2B5EF4-FFF2-40B4-BE49-F238E27FC236}">
                <a16:creationId xmlns:a16="http://schemas.microsoft.com/office/drawing/2014/main" id="{E729592E-1F3A-97BA-8DEF-B2DD606CC659}"/>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86" name="矩形 85">
            <a:hlinkClick r:id="rId34" action="ppaction://hlinksldjump"/>
            <a:extLst>
              <a:ext uri="{FF2B5EF4-FFF2-40B4-BE49-F238E27FC236}">
                <a16:creationId xmlns:a16="http://schemas.microsoft.com/office/drawing/2014/main" id="{88A7E723-F56A-8F1F-B2E3-A4B46E126FD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85" name="矩形 84">
            <a:extLst>
              <a:ext uri="{FF2B5EF4-FFF2-40B4-BE49-F238E27FC236}">
                <a16:creationId xmlns:a16="http://schemas.microsoft.com/office/drawing/2014/main" id="{51B09527-27CC-C8A8-A486-1AAA8BAC021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84" name="矩形 83">
            <a:hlinkClick r:id="rId35" action="ppaction://hlinksldjump"/>
            <a:extLst>
              <a:ext uri="{FF2B5EF4-FFF2-40B4-BE49-F238E27FC236}">
                <a16:creationId xmlns:a16="http://schemas.microsoft.com/office/drawing/2014/main" id="{7605AA68-93CA-0BA5-95AD-753C82048211}"/>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83" name="矩形 82">
            <a:hlinkClick r:id="rId35" action="ppaction://hlinksldjump"/>
            <a:extLst>
              <a:ext uri="{FF2B5EF4-FFF2-40B4-BE49-F238E27FC236}">
                <a16:creationId xmlns:a16="http://schemas.microsoft.com/office/drawing/2014/main" id="{D484A205-D2E9-01A2-C1B8-7B44D41AC94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Active Exploration</a:t>
            </a:r>
          </a:p>
        </p:txBody>
      </p:sp>
      <p:sp>
        <p:nvSpPr>
          <p:cNvPr id="82" name="矩形 81">
            <a:hlinkClick r:id="rId35" action="ppaction://hlinksldjump"/>
            <a:extLst>
              <a:ext uri="{FF2B5EF4-FFF2-40B4-BE49-F238E27FC236}">
                <a16:creationId xmlns:a16="http://schemas.microsoft.com/office/drawing/2014/main" id="{4AFED78C-12C8-8C23-827C-89F57905E0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81" name="矩形 80">
            <a:hlinkClick r:id="rId36" action="ppaction://hlinksldjump"/>
            <a:extLst>
              <a:ext uri="{FF2B5EF4-FFF2-40B4-BE49-F238E27FC236}">
                <a16:creationId xmlns:a16="http://schemas.microsoft.com/office/drawing/2014/main" id="{C3076BA9-AFD3-C0C4-6D70-4528632DB0E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80" name="矩形 79">
            <a:hlinkClick r:id="rId36" action="ppaction://hlinksldjump"/>
            <a:extLst>
              <a:ext uri="{FF2B5EF4-FFF2-40B4-BE49-F238E27FC236}">
                <a16:creationId xmlns:a16="http://schemas.microsoft.com/office/drawing/2014/main" id="{17784790-5ED4-F791-EC46-0884EAB9E09E}"/>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79" name="矩形 78">
            <a:hlinkClick r:id="rId36" action="ppaction://hlinksldjump"/>
            <a:extLst>
              <a:ext uri="{FF2B5EF4-FFF2-40B4-BE49-F238E27FC236}">
                <a16:creationId xmlns:a16="http://schemas.microsoft.com/office/drawing/2014/main" id="{52CCEA11-EB21-2DF2-EC4E-5820C352031F}"/>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78" name="矩形 77">
            <a:hlinkClick r:id="rId37" action="ppaction://hlinksldjump"/>
            <a:extLst>
              <a:ext uri="{FF2B5EF4-FFF2-40B4-BE49-F238E27FC236}">
                <a16:creationId xmlns:a16="http://schemas.microsoft.com/office/drawing/2014/main" id="{6E921906-3ED6-0BA0-8CA5-E94FC7C4FA1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77" name="矩形 76">
            <a:hlinkClick r:id="rId37" action="ppaction://hlinksldjump"/>
            <a:extLst>
              <a:ext uri="{FF2B5EF4-FFF2-40B4-BE49-F238E27FC236}">
                <a16:creationId xmlns:a16="http://schemas.microsoft.com/office/drawing/2014/main" id="{BE89C39A-9FAB-F760-83B3-CE5EA762C8E7}"/>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76" name="矩形 75">
            <a:hlinkClick r:id="rId37" action="ppaction://hlinksldjump"/>
            <a:extLst>
              <a:ext uri="{FF2B5EF4-FFF2-40B4-BE49-F238E27FC236}">
                <a16:creationId xmlns:a16="http://schemas.microsoft.com/office/drawing/2014/main" id="{85350BB2-BFE7-7B11-EA1A-EDF27B4DCC4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75" name="矩形 74">
            <a:hlinkClick r:id="rId38" action="ppaction://hlinksldjump"/>
            <a:extLst>
              <a:ext uri="{FF2B5EF4-FFF2-40B4-BE49-F238E27FC236}">
                <a16:creationId xmlns:a16="http://schemas.microsoft.com/office/drawing/2014/main" id="{B91EEFB0-CD17-8D0A-54AD-2206F77CE9E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74" name="矩形 73">
            <a:hlinkClick r:id="rId38" action="ppaction://hlinksldjump"/>
            <a:extLst>
              <a:ext uri="{FF2B5EF4-FFF2-40B4-BE49-F238E27FC236}">
                <a16:creationId xmlns:a16="http://schemas.microsoft.com/office/drawing/2014/main" id="{3178CA66-4226-0D79-7564-6328CE5F0333}"/>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3" name="矩形 72">
            <a:hlinkClick r:id="rId38" action="ppaction://hlinksldjump"/>
            <a:extLst>
              <a:ext uri="{FF2B5EF4-FFF2-40B4-BE49-F238E27FC236}">
                <a16:creationId xmlns:a16="http://schemas.microsoft.com/office/drawing/2014/main" id="{3640DEA6-DAC7-4534-C56D-60B625EB48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72" name="矩形 71">
            <a:hlinkClick r:id="rId39" action="ppaction://hlinksldjump"/>
            <a:extLst>
              <a:ext uri="{FF2B5EF4-FFF2-40B4-BE49-F238E27FC236}">
                <a16:creationId xmlns:a16="http://schemas.microsoft.com/office/drawing/2014/main" id="{B58B5ABB-7252-B294-B93B-D7398F0565C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71" name="矩形 70">
            <a:hlinkClick r:id="rId39" action="ppaction://hlinksldjump"/>
            <a:extLst>
              <a:ext uri="{FF2B5EF4-FFF2-40B4-BE49-F238E27FC236}">
                <a16:creationId xmlns:a16="http://schemas.microsoft.com/office/drawing/2014/main" id="{F733F35F-FD23-E683-D8CE-15011C5FC4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70" name="矩形 69">
            <a:hlinkClick r:id="rId39" action="ppaction://hlinksldjump"/>
            <a:extLst>
              <a:ext uri="{FF2B5EF4-FFF2-40B4-BE49-F238E27FC236}">
                <a16:creationId xmlns:a16="http://schemas.microsoft.com/office/drawing/2014/main" id="{FAEDD1FB-0807-9339-85F2-4A4D24508F9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9" name="矩形 68">
            <a:hlinkClick r:id="rId40" action="ppaction://hlinksldjump"/>
            <a:extLst>
              <a:ext uri="{FF2B5EF4-FFF2-40B4-BE49-F238E27FC236}">
                <a16:creationId xmlns:a16="http://schemas.microsoft.com/office/drawing/2014/main" id="{F4571B16-52D1-30C2-52DD-35133161E30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8" name="矩形 67">
            <a:hlinkClick r:id="rId40" action="ppaction://hlinksldjump"/>
            <a:extLst>
              <a:ext uri="{FF2B5EF4-FFF2-40B4-BE49-F238E27FC236}">
                <a16:creationId xmlns:a16="http://schemas.microsoft.com/office/drawing/2014/main" id="{36A707D6-8B6E-06ED-715A-858EC3733ABF}"/>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7" name="矩形 66">
            <a:hlinkClick r:id="rId40" action="ppaction://hlinksldjump"/>
            <a:extLst>
              <a:ext uri="{FF2B5EF4-FFF2-40B4-BE49-F238E27FC236}">
                <a16:creationId xmlns:a16="http://schemas.microsoft.com/office/drawing/2014/main" id="{F9A2B041-B8BC-4DE4-9953-0B8D2E836DE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6" name="标题 65">
            <a:extLst>
              <a:ext uri="{FF2B5EF4-FFF2-40B4-BE49-F238E27FC236}">
                <a16:creationId xmlns:a16="http://schemas.microsoft.com/office/drawing/2014/main" id="{C772B965-0AEB-ECA3-6EAA-720CBE1F2F2E}"/>
              </a:ext>
            </a:extLst>
          </p:cNvPr>
          <p:cNvSpPr>
            <a:spLocks noGrp="1"/>
          </p:cNvSpPr>
          <p:nvPr>
            <p:ph type="title"/>
            <p:custDataLst>
              <p:tags r:id="rId30"/>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6915273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438843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之前介绍的 </a:t>
            </a:r>
            <a:r>
              <a:rPr lang="en-US" altLang="zh-CN" dirty="0"/>
              <a:t>3D </a:t>
            </a:r>
            <a:r>
              <a:rPr lang="zh-CN" altLang="en-US" dirty="0"/>
              <a:t>场景理解方法赋予了机器人以被动方式感知环境的能力。 在这种情况下，感知系统的 信息采集 和 决策 不会适应不断变化的场景。 然而，被动感知是主动探索的重要基础。 鉴于机器人能够移动并频繁与其周围环境互动，它们也应该能够主动探索和感知其环境。目前解决主动感知的方法侧重于与环境互动或者通过改变视角来获取更多视觉信息</a:t>
            </a:r>
            <a:endParaRPr lang="en-US" dirty="0"/>
          </a:p>
        </p:txBody>
      </p:sp>
    </p:spTree>
    <p:extLst>
      <p:ext uri="{BB962C8B-B14F-4D97-AF65-F5344CB8AC3E}">
        <p14:creationId xmlns:p14="http://schemas.microsoft.com/office/powerpoint/2010/main" val="22814892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21906995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Pinto </a:t>
            </a:r>
            <a:r>
              <a:rPr lang="zh-CN" altLang="en-US" dirty="0"/>
              <a:t>等人提出了一种好奇的机器人，它通过与环境的物理互动学习视觉表示，而不是仅仅依赖于数据集中的类别标签</a:t>
            </a:r>
            <a:endParaRPr lang="en-US" dirty="0"/>
          </a:p>
        </p:txBody>
      </p:sp>
    </p:spTree>
    <p:extLst>
      <p:ext uri="{BB962C8B-B14F-4D97-AF65-F5344CB8AC3E}">
        <p14:creationId xmlns:p14="http://schemas.microsoft.com/office/powerpoint/2010/main" val="2562225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668120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为了解决形态各异的机器人之间的交互式物体感知挑战，</a:t>
            </a:r>
            <a:r>
              <a:rPr lang="en-US" altLang="zh-CN" dirty="0" err="1"/>
              <a:t>Tatiya</a:t>
            </a:r>
            <a:r>
              <a:rPr lang="en-US" altLang="zh-CN" dirty="0"/>
              <a:t> </a:t>
            </a:r>
            <a:r>
              <a:rPr lang="zh-CN" altLang="en-US" dirty="0"/>
              <a:t>等人提出了一种多阶段投影框架，该框架通过学习探索性互动来传递隐式知识，使机器人能够有效地识别物体属性，而无需从头开始重新学习</a:t>
            </a:r>
            <a:endParaRPr lang="en-US" dirty="0"/>
          </a:p>
        </p:txBody>
      </p:sp>
    </p:spTree>
    <p:extLst>
      <p:ext uri="{BB962C8B-B14F-4D97-AF65-F5344CB8AC3E}">
        <p14:creationId xmlns:p14="http://schemas.microsoft.com/office/powerpoint/2010/main" val="4000263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3395023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认识到自主获取信息观察的挑战，</a:t>
            </a:r>
            <a:r>
              <a:rPr lang="en-US" altLang="zh-CN" dirty="0"/>
              <a:t>Jayaraman </a:t>
            </a:r>
            <a:r>
              <a:rPr lang="zh-CN" altLang="en-US" dirty="0"/>
              <a:t>等人提出了一种强化学习方法，其中代理通过减少对其环境中未观察部分的不确定性来学习主动获取信息视觉观察，使用循环神经网络来主动完成全景场景和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a:t>
            </a:r>
            <a:endParaRPr lang="en-US" dirty="0"/>
          </a:p>
        </p:txBody>
      </p:sp>
    </p:spTree>
    <p:extLst>
      <p:ext uri="{BB962C8B-B14F-4D97-AF65-F5344CB8AC3E}">
        <p14:creationId xmlns:p14="http://schemas.microsoft.com/office/powerpoint/2010/main" val="480107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304475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NeU</a:t>
            </a:r>
            <a:r>
              <a:rPr lang="en-US" altLang="zh-CN" dirty="0"/>
              <a:t>-NBV</a:t>
            </a:r>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p>
        </p:txBody>
      </p:sp>
    </p:spTree>
    <p:extLst>
      <p:ext uri="{BB962C8B-B14F-4D97-AF65-F5344CB8AC3E}">
        <p14:creationId xmlns:p14="http://schemas.microsoft.com/office/powerpoint/2010/main" val="660679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2628135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Hu </a:t>
            </a:r>
            <a:r>
              <a:rPr lang="zh-CN" altLang="en-US" dirty="0"/>
              <a:t>等人开发了一种机器人探索算法，该算法使用状态值函数预测未来状态的值，结合离线蒙特卡洛训练、在线时差适应以及基于传感器信息覆盖的内在奖励函数</a:t>
            </a:r>
            <a:endParaRPr lang="en-US" dirty="0"/>
          </a:p>
        </p:txBody>
      </p:sp>
    </p:spTree>
    <p:extLst>
      <p:ext uri="{BB962C8B-B14F-4D97-AF65-F5344CB8AC3E}">
        <p14:creationId xmlns:p14="http://schemas.microsoft.com/office/powerpoint/2010/main" val="7719954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253871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为了解决开放世界环境中意外输入的问题，</a:t>
            </a:r>
            <a:r>
              <a:rPr lang="en-US" altLang="zh-CN" dirty="0"/>
              <a:t>Fan </a:t>
            </a:r>
            <a:r>
              <a:rPr lang="zh-CN" altLang="en-US" dirty="0"/>
              <a:t>等人将主动识别视为一个顺序证据收集过程，在证据组合理论下提供逐步不确定性量化和可靠预测，同时通过专门开发的奖励函数有效地描述开放世界环境中行动的价值</a:t>
            </a:r>
            <a:endParaRPr lang="en-US" dirty="0"/>
          </a:p>
        </p:txBody>
      </p:sp>
    </p:spTree>
    <p:extLst>
      <p:ext uri="{BB962C8B-B14F-4D97-AF65-F5344CB8AC3E}">
        <p14:creationId xmlns:p14="http://schemas.microsoft.com/office/powerpoint/2010/main" val="1406809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矩形 142">
            <a:hlinkClick r:id="rId30" action="ppaction://hlinksldjump"/>
            <a:extLst>
              <a:ext uri="{FF2B5EF4-FFF2-40B4-BE49-F238E27FC236}">
                <a16:creationId xmlns:a16="http://schemas.microsoft.com/office/drawing/2014/main" id="{78705B85-1130-80F1-6EED-37DC255BA13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42" name="矩形 141">
            <a:hlinkClick r:id="rId30" action="ppaction://hlinksldjump"/>
            <a:extLst>
              <a:ext uri="{FF2B5EF4-FFF2-40B4-BE49-F238E27FC236}">
                <a16:creationId xmlns:a16="http://schemas.microsoft.com/office/drawing/2014/main" id="{915FE5A3-65FD-B146-C7A6-1EFC2DA13112}"/>
              </a:ext>
            </a:extLst>
          </p:cNvPr>
          <p:cNvSpPr/>
          <p:nvPr>
            <p:custDataLst>
              <p:tags r:id="rId3"/>
            </p:custDataLst>
          </p:nvPr>
        </p:nvSpPr>
        <p:spPr>
          <a:xfrm>
            <a:off x="977959" y="4962946"/>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&amp; Future Directions</a:t>
            </a:r>
          </a:p>
        </p:txBody>
      </p:sp>
      <p:sp>
        <p:nvSpPr>
          <p:cNvPr id="141" name="矩形 140">
            <a:hlinkClick r:id="rId30" action="ppaction://hlinksldjump"/>
            <a:extLst>
              <a:ext uri="{FF2B5EF4-FFF2-40B4-BE49-F238E27FC236}">
                <a16:creationId xmlns:a16="http://schemas.microsoft.com/office/drawing/2014/main" id="{B22CC9A3-E44B-32A3-FBB0-585CEA7B57B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140" name="矩形 139">
            <a:hlinkClick r:id="rId31" action="ppaction://hlinksldjump"/>
            <a:extLst>
              <a:ext uri="{FF2B5EF4-FFF2-40B4-BE49-F238E27FC236}">
                <a16:creationId xmlns:a16="http://schemas.microsoft.com/office/drawing/2014/main" id="{5EDA4635-DD02-0851-814E-B7E3702B242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139" name="矩形 138">
            <a:hlinkClick r:id="rId31" action="ppaction://hlinksldjump"/>
            <a:extLst>
              <a:ext uri="{FF2B5EF4-FFF2-40B4-BE49-F238E27FC236}">
                <a16:creationId xmlns:a16="http://schemas.microsoft.com/office/drawing/2014/main" id="{A1AC8D9E-942F-C62A-9960-C8B8E330CB67}"/>
              </a:ext>
            </a:extLst>
          </p:cNvPr>
          <p:cNvSpPr/>
          <p:nvPr>
            <p:custDataLst>
              <p:tags r:id="rId6"/>
            </p:custDataLst>
          </p:nvPr>
        </p:nvSpPr>
        <p:spPr>
          <a:xfrm>
            <a:off x="977959" y="4499335"/>
            <a:ext cx="296395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138" name="矩形 137">
            <a:hlinkClick r:id="rId31" action="ppaction://hlinksldjump"/>
            <a:extLst>
              <a:ext uri="{FF2B5EF4-FFF2-40B4-BE49-F238E27FC236}">
                <a16:creationId xmlns:a16="http://schemas.microsoft.com/office/drawing/2014/main" id="{B2FA1FDE-1F7E-D8A2-49FE-EB0D3B03ABD2}"/>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137" name="矩形 136">
            <a:hlinkClick r:id="rId32" action="ppaction://hlinksldjump"/>
            <a:extLst>
              <a:ext uri="{FF2B5EF4-FFF2-40B4-BE49-F238E27FC236}">
                <a16:creationId xmlns:a16="http://schemas.microsoft.com/office/drawing/2014/main" id="{6CB5016B-7777-7F9A-E956-36858E63D3B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36" name="矩形 135">
            <a:hlinkClick r:id="rId32" action="ppaction://hlinksldjump"/>
            <a:extLst>
              <a:ext uri="{FF2B5EF4-FFF2-40B4-BE49-F238E27FC236}">
                <a16:creationId xmlns:a16="http://schemas.microsoft.com/office/drawing/2014/main" id="{6B638228-5B13-FD40-427A-26EBECEA7B5D}"/>
              </a:ext>
            </a:extLst>
          </p:cNvPr>
          <p:cNvSpPr/>
          <p:nvPr>
            <p:custDataLst>
              <p:tags r:id="rId9"/>
            </p:custDataLst>
          </p:nvPr>
        </p:nvSpPr>
        <p:spPr>
          <a:xfrm>
            <a:off x="977959" y="403572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135" name="矩形 134">
            <a:hlinkClick r:id="rId32" action="ppaction://hlinksldjump"/>
            <a:extLst>
              <a:ext uri="{FF2B5EF4-FFF2-40B4-BE49-F238E27FC236}">
                <a16:creationId xmlns:a16="http://schemas.microsoft.com/office/drawing/2014/main" id="{6012780E-9583-013C-EE15-4F0CD9CF6BE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34" name="矩形 133">
            <a:hlinkClick r:id="rId33" action="ppaction://hlinksldjump"/>
            <a:extLst>
              <a:ext uri="{FF2B5EF4-FFF2-40B4-BE49-F238E27FC236}">
                <a16:creationId xmlns:a16="http://schemas.microsoft.com/office/drawing/2014/main" id="{EB3B6C19-5FB8-BA79-3D4C-6666F719AD0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33" name="矩形 132">
            <a:hlinkClick r:id="rId33" action="ppaction://hlinksldjump"/>
            <a:extLst>
              <a:ext uri="{FF2B5EF4-FFF2-40B4-BE49-F238E27FC236}">
                <a16:creationId xmlns:a16="http://schemas.microsoft.com/office/drawing/2014/main" id="{FC129005-8D7D-C3CB-6DF3-5792D0C2A07F}"/>
              </a:ext>
            </a:extLst>
          </p:cNvPr>
          <p:cNvSpPr/>
          <p:nvPr>
            <p:custDataLst>
              <p:tags r:id="rId12"/>
            </p:custDataLst>
          </p:nvPr>
        </p:nvSpPr>
        <p:spPr>
          <a:xfrm>
            <a:off x="977959" y="357211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32" name="矩形 131">
            <a:hlinkClick r:id="rId33" action="ppaction://hlinksldjump"/>
            <a:extLst>
              <a:ext uri="{FF2B5EF4-FFF2-40B4-BE49-F238E27FC236}">
                <a16:creationId xmlns:a16="http://schemas.microsoft.com/office/drawing/2014/main" id="{DD04A351-8F91-C9F2-0659-9FAD711A8C6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31" name="矩形 130">
            <a:hlinkClick r:id="rId34" action="ppaction://hlinksldjump"/>
            <a:extLst>
              <a:ext uri="{FF2B5EF4-FFF2-40B4-BE49-F238E27FC236}">
                <a16:creationId xmlns:a16="http://schemas.microsoft.com/office/drawing/2014/main" id="{E5E89668-D7DE-5F13-572C-A0F8BD4017FC}"/>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30" name="矩形 129">
            <a:hlinkClick r:id="rId34" action="ppaction://hlinksldjump"/>
            <a:extLst>
              <a:ext uri="{FF2B5EF4-FFF2-40B4-BE49-F238E27FC236}">
                <a16:creationId xmlns:a16="http://schemas.microsoft.com/office/drawing/2014/main" id="{F6741EE3-C50E-9761-B36C-020126997C94}"/>
              </a:ext>
            </a:extLst>
          </p:cNvPr>
          <p:cNvSpPr/>
          <p:nvPr>
            <p:custDataLst>
              <p:tags r:id="rId15"/>
            </p:custDataLst>
          </p:nvPr>
        </p:nvSpPr>
        <p:spPr>
          <a:xfrm>
            <a:off x="977959" y="310850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29" name="矩形 128">
            <a:hlinkClick r:id="rId34" action="ppaction://hlinksldjump"/>
            <a:extLst>
              <a:ext uri="{FF2B5EF4-FFF2-40B4-BE49-F238E27FC236}">
                <a16:creationId xmlns:a16="http://schemas.microsoft.com/office/drawing/2014/main" id="{AF3F9665-5C0B-4B73-4374-753926ADDA52}"/>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28" name="矩形 127">
            <a:hlinkClick r:id="rId35" action="ppaction://hlinksldjump"/>
            <a:extLst>
              <a:ext uri="{FF2B5EF4-FFF2-40B4-BE49-F238E27FC236}">
                <a16:creationId xmlns:a16="http://schemas.microsoft.com/office/drawing/2014/main" id="{5226573F-6004-CAA9-C381-37855A09A2DB}"/>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7" name="矩形 126">
            <a:hlinkClick r:id="rId35" action="ppaction://hlinksldjump"/>
            <a:extLst>
              <a:ext uri="{FF2B5EF4-FFF2-40B4-BE49-F238E27FC236}">
                <a16:creationId xmlns:a16="http://schemas.microsoft.com/office/drawing/2014/main" id="{44EDCCF6-F4CD-7BAC-22F6-661ECE8D6982}"/>
              </a:ext>
            </a:extLst>
          </p:cNvPr>
          <p:cNvSpPr/>
          <p:nvPr>
            <p:custDataLst>
              <p:tags r:id="rId18"/>
            </p:custDataLst>
          </p:nvPr>
        </p:nvSpPr>
        <p:spPr>
          <a:xfrm>
            <a:off x="977959" y="264489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6" name="矩形 125">
            <a:hlinkClick r:id="rId35" action="ppaction://hlinksldjump"/>
            <a:extLst>
              <a:ext uri="{FF2B5EF4-FFF2-40B4-BE49-F238E27FC236}">
                <a16:creationId xmlns:a16="http://schemas.microsoft.com/office/drawing/2014/main" id="{4A64B8BB-49E0-9C0A-834D-69BD48CC10DF}"/>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25" name="矩形 124">
            <a:extLst>
              <a:ext uri="{FF2B5EF4-FFF2-40B4-BE49-F238E27FC236}">
                <a16:creationId xmlns:a16="http://schemas.microsoft.com/office/drawing/2014/main" id="{2DE46A5D-C4AF-5689-348E-A006BB0BBC7B}"/>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24" name="矩形 123">
            <a:hlinkClick r:id="rId36" action="ppaction://hlinksldjump"/>
            <a:extLst>
              <a:ext uri="{FF2B5EF4-FFF2-40B4-BE49-F238E27FC236}">
                <a16:creationId xmlns:a16="http://schemas.microsoft.com/office/drawing/2014/main" id="{289C1330-D504-A3FA-21C2-DF94FC7020C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23" name="矩形 122">
            <a:hlinkClick r:id="rId36" action="ppaction://hlinksldjump"/>
            <a:extLst>
              <a:ext uri="{FF2B5EF4-FFF2-40B4-BE49-F238E27FC236}">
                <a16:creationId xmlns:a16="http://schemas.microsoft.com/office/drawing/2014/main" id="{55F2765A-854A-F5B5-2D63-8BF20E88251C}"/>
              </a:ext>
            </a:extLst>
          </p:cNvPr>
          <p:cNvSpPr/>
          <p:nvPr>
            <p:custDataLst>
              <p:tags r:id="rId22"/>
            </p:custDataLst>
          </p:nvPr>
        </p:nvSpPr>
        <p:spPr>
          <a:xfrm>
            <a:off x="977959" y="218128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122" name="矩形 121">
            <a:hlinkClick r:id="rId36" action="ppaction://hlinksldjump"/>
            <a:extLst>
              <a:ext uri="{FF2B5EF4-FFF2-40B4-BE49-F238E27FC236}">
                <a16:creationId xmlns:a16="http://schemas.microsoft.com/office/drawing/2014/main" id="{B2C5B181-0669-728C-D42A-11382C8CD0B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121" name="矩形 120">
            <a:hlinkClick r:id="rId37" action="ppaction://hlinksldjump"/>
            <a:extLst>
              <a:ext uri="{FF2B5EF4-FFF2-40B4-BE49-F238E27FC236}">
                <a16:creationId xmlns:a16="http://schemas.microsoft.com/office/drawing/2014/main" id="{C5CE34AE-0571-840E-AB37-AD5F757907D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120" name="矩形 119">
            <a:hlinkClick r:id="rId37" action="ppaction://hlinksldjump"/>
            <a:extLst>
              <a:ext uri="{FF2B5EF4-FFF2-40B4-BE49-F238E27FC236}">
                <a16:creationId xmlns:a16="http://schemas.microsoft.com/office/drawing/2014/main" id="{D7902E61-56B4-404F-76FE-87F9F7D0C16C}"/>
              </a:ext>
            </a:extLst>
          </p:cNvPr>
          <p:cNvSpPr/>
          <p:nvPr>
            <p:custDataLst>
              <p:tags r:id="rId25"/>
            </p:custDataLst>
          </p:nvPr>
        </p:nvSpPr>
        <p:spPr>
          <a:xfrm>
            <a:off x="977959" y="1717675"/>
            <a:ext cx="296395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9" name="矩形 118">
            <a:hlinkClick r:id="rId37" action="ppaction://hlinksldjump"/>
            <a:extLst>
              <a:ext uri="{FF2B5EF4-FFF2-40B4-BE49-F238E27FC236}">
                <a16:creationId xmlns:a16="http://schemas.microsoft.com/office/drawing/2014/main" id="{964C3BA1-F4B4-2369-0423-913428B492C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18" name="标题 117">
            <a:extLst>
              <a:ext uri="{FF2B5EF4-FFF2-40B4-BE49-F238E27FC236}">
                <a16:creationId xmlns:a16="http://schemas.microsoft.com/office/drawing/2014/main" id="{C01A5162-BC0A-7056-D0AA-10C05711F758}"/>
              </a:ext>
            </a:extLst>
          </p:cNvPr>
          <p:cNvSpPr>
            <a:spLocks noGrp="1"/>
          </p:cNvSpPr>
          <p:nvPr>
            <p:ph type="title"/>
            <p:custDataLst>
              <p:tags r:id="rId27"/>
            </p:custDataLst>
          </p:nvPr>
        </p:nvSpPr>
        <p:spPr/>
        <p:txBody>
          <a:bodyPr vert="horz"/>
          <a:lstStyle/>
          <a:p>
            <a:r>
              <a:rPr lang="en-US"/>
              <a:t>Tools &amp; Tasks</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10F5592D-AC30-F2E9-1F5D-6D10F5955DB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4" name="矩形 83">
            <a:hlinkClick r:id="rId29" action="ppaction://hlinksldjump"/>
            <a:extLst>
              <a:ext uri="{FF2B5EF4-FFF2-40B4-BE49-F238E27FC236}">
                <a16:creationId xmlns:a16="http://schemas.microsoft.com/office/drawing/2014/main" id="{7DFC597D-68A1-5E96-75EA-74006D3410AF}"/>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83" name="矩形 82">
            <a:hlinkClick r:id="rId29" action="ppaction://hlinksldjump"/>
            <a:extLst>
              <a:ext uri="{FF2B5EF4-FFF2-40B4-BE49-F238E27FC236}">
                <a16:creationId xmlns:a16="http://schemas.microsoft.com/office/drawing/2014/main" id="{BDC9AE6D-27C5-A54A-375F-4AB4D1B6780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82" name="矩形 81">
            <a:hlinkClick r:id="rId30" action="ppaction://hlinksldjump"/>
            <a:extLst>
              <a:ext uri="{FF2B5EF4-FFF2-40B4-BE49-F238E27FC236}">
                <a16:creationId xmlns:a16="http://schemas.microsoft.com/office/drawing/2014/main" id="{157C31D1-7D0F-5F87-5606-C53BCC8B758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81" name="矩形 80">
            <a:hlinkClick r:id="rId30" action="ppaction://hlinksldjump"/>
            <a:extLst>
              <a:ext uri="{FF2B5EF4-FFF2-40B4-BE49-F238E27FC236}">
                <a16:creationId xmlns:a16="http://schemas.microsoft.com/office/drawing/2014/main" id="{8DB8150C-78D1-F64C-0FAE-2157EEE335B9}"/>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80" name="矩形 79">
            <a:hlinkClick r:id="rId30" action="ppaction://hlinksldjump"/>
            <a:extLst>
              <a:ext uri="{FF2B5EF4-FFF2-40B4-BE49-F238E27FC236}">
                <a16:creationId xmlns:a16="http://schemas.microsoft.com/office/drawing/2014/main" id="{8CBBD8A8-5F69-87AF-312B-F5CC9BF0619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9" name="矩形 78">
            <a:hlinkClick r:id="rId31" action="ppaction://hlinksldjump"/>
            <a:extLst>
              <a:ext uri="{FF2B5EF4-FFF2-40B4-BE49-F238E27FC236}">
                <a16:creationId xmlns:a16="http://schemas.microsoft.com/office/drawing/2014/main" id="{C79B1090-B7A1-02B5-D165-20E4FF38BDC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78" name="矩形 77">
            <a:hlinkClick r:id="rId31" action="ppaction://hlinksldjump"/>
            <a:extLst>
              <a:ext uri="{FF2B5EF4-FFF2-40B4-BE49-F238E27FC236}">
                <a16:creationId xmlns:a16="http://schemas.microsoft.com/office/drawing/2014/main" id="{6CA516DD-A13A-7F58-44B8-A206A15540ED}"/>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77" name="矩形 76">
            <a:hlinkClick r:id="rId31" action="ppaction://hlinksldjump"/>
            <a:extLst>
              <a:ext uri="{FF2B5EF4-FFF2-40B4-BE49-F238E27FC236}">
                <a16:creationId xmlns:a16="http://schemas.microsoft.com/office/drawing/2014/main" id="{718EBBE9-97BF-18FE-DF30-6351EFCC6044}"/>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76" name="矩形 75">
            <a:hlinkClick r:id="rId32" action="ppaction://hlinksldjump"/>
            <a:extLst>
              <a:ext uri="{FF2B5EF4-FFF2-40B4-BE49-F238E27FC236}">
                <a16:creationId xmlns:a16="http://schemas.microsoft.com/office/drawing/2014/main" id="{DC616F6E-D030-D3F0-A090-4B1560FC9754}"/>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75" name="矩形 74">
            <a:hlinkClick r:id="rId32" action="ppaction://hlinksldjump"/>
            <a:extLst>
              <a:ext uri="{FF2B5EF4-FFF2-40B4-BE49-F238E27FC236}">
                <a16:creationId xmlns:a16="http://schemas.microsoft.com/office/drawing/2014/main" id="{F702A601-41D8-D77F-B3E4-06C7CD27327D}"/>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74" name="矩形 73">
            <a:hlinkClick r:id="rId32" action="ppaction://hlinksldjump"/>
            <a:extLst>
              <a:ext uri="{FF2B5EF4-FFF2-40B4-BE49-F238E27FC236}">
                <a16:creationId xmlns:a16="http://schemas.microsoft.com/office/drawing/2014/main" id="{0702A645-EEDE-FAB6-B6D8-35D7CCF17875}"/>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3" name="矩形 72">
            <a:hlinkClick r:id="rId33" action="ppaction://hlinksldjump"/>
            <a:extLst>
              <a:ext uri="{FF2B5EF4-FFF2-40B4-BE49-F238E27FC236}">
                <a16:creationId xmlns:a16="http://schemas.microsoft.com/office/drawing/2014/main" id="{DD573475-D4C4-6321-64A2-B6C36EAFE08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72" name="矩形 71">
            <a:hlinkClick r:id="rId33" action="ppaction://hlinksldjump"/>
            <a:extLst>
              <a:ext uri="{FF2B5EF4-FFF2-40B4-BE49-F238E27FC236}">
                <a16:creationId xmlns:a16="http://schemas.microsoft.com/office/drawing/2014/main" id="{D8A21A64-AFC2-BE75-AF5F-0F9B0ED9633C}"/>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1" name="矩形 70">
            <a:hlinkClick r:id="rId33" action="ppaction://hlinksldjump"/>
            <a:extLst>
              <a:ext uri="{FF2B5EF4-FFF2-40B4-BE49-F238E27FC236}">
                <a16:creationId xmlns:a16="http://schemas.microsoft.com/office/drawing/2014/main" id="{F24E91F7-98F2-36EB-0F21-8A82293812E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70" name="矩形 69">
            <a:extLst>
              <a:ext uri="{FF2B5EF4-FFF2-40B4-BE49-F238E27FC236}">
                <a16:creationId xmlns:a16="http://schemas.microsoft.com/office/drawing/2014/main" id="{D8666089-A867-E5B6-CF2A-A405FF13A1DC}"/>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69" name="矩形 68">
            <a:hlinkClick r:id="rId34" action="ppaction://hlinksldjump"/>
            <a:extLst>
              <a:ext uri="{FF2B5EF4-FFF2-40B4-BE49-F238E27FC236}">
                <a16:creationId xmlns:a16="http://schemas.microsoft.com/office/drawing/2014/main" id="{3342F83D-E460-A3B8-0A10-5B03EDE0DAE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68" name="矩形 67">
            <a:hlinkClick r:id="rId34" action="ppaction://hlinksldjump"/>
            <a:extLst>
              <a:ext uri="{FF2B5EF4-FFF2-40B4-BE49-F238E27FC236}">
                <a16:creationId xmlns:a16="http://schemas.microsoft.com/office/drawing/2014/main" id="{AF7AF169-504A-33C2-2E40-C31C7586516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67" name="矩形 66">
            <a:hlinkClick r:id="rId34" action="ppaction://hlinksldjump"/>
            <a:extLst>
              <a:ext uri="{FF2B5EF4-FFF2-40B4-BE49-F238E27FC236}">
                <a16:creationId xmlns:a16="http://schemas.microsoft.com/office/drawing/2014/main" id="{C1A33B70-498F-471F-3D27-44EA6655DE1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0FF7B2A9-8466-F648-6897-5A77ECEC335B}"/>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65" name="矩形 64">
            <a:hlinkClick r:id="rId35" action="ppaction://hlinksldjump"/>
            <a:extLst>
              <a:ext uri="{FF2B5EF4-FFF2-40B4-BE49-F238E27FC236}">
                <a16:creationId xmlns:a16="http://schemas.microsoft.com/office/drawing/2014/main" id="{408BA432-DDC1-4FA2-E54C-4B0FD5A0918C}"/>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64" name="矩形 63">
            <a:hlinkClick r:id="rId35" action="ppaction://hlinksldjump"/>
            <a:extLst>
              <a:ext uri="{FF2B5EF4-FFF2-40B4-BE49-F238E27FC236}">
                <a16:creationId xmlns:a16="http://schemas.microsoft.com/office/drawing/2014/main" id="{3541F2CF-4058-B7D9-06E5-0ADDF6DFBE2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8E9CB9A4-BF3D-761A-6944-E79B77C5B08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2" name="矩形 61">
            <a:hlinkClick r:id="rId36" action="ppaction://hlinksldjump"/>
            <a:extLst>
              <a:ext uri="{FF2B5EF4-FFF2-40B4-BE49-F238E27FC236}">
                <a16:creationId xmlns:a16="http://schemas.microsoft.com/office/drawing/2014/main" id="{FDF3B278-0784-FAE8-25D4-6F323CC1A378}"/>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733C6AE6-A54C-13B2-3040-057C7E1F2CD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C7FFDC1F-2773-3FE1-AE35-A12C3FD912BB}"/>
              </a:ext>
            </a:extLst>
          </p:cNvPr>
          <p:cNvSpPr>
            <a:spLocks noGrp="1"/>
          </p:cNvSpPr>
          <p:nvPr>
            <p:ph type="title"/>
            <p:custDataLst>
              <p:tags r:id="rId27"/>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23664106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extLst>
              <p:ext uri="{D42A27DB-BD31-4B8C-83A1-F6EECF244321}">
                <p14:modId xmlns:p14="http://schemas.microsoft.com/office/powerpoint/2010/main" val="32857178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聊天或短信&#10;&#10;描述已自动生成">
            <a:extLst>
              <a:ext uri="{FF2B5EF4-FFF2-40B4-BE49-F238E27FC236}">
                <a16:creationId xmlns:a16="http://schemas.microsoft.com/office/drawing/2014/main" id="{08A1F41D-55C7-77A0-CD18-4C5BFAAC6E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156" y="1274893"/>
            <a:ext cx="9327688" cy="4308213"/>
          </a:xfrm>
          <a:prstGeom prst="rect">
            <a:avLst/>
          </a:prstGeom>
        </p:spPr>
      </p:pic>
    </p:spTree>
    <p:extLst>
      <p:ext uri="{BB962C8B-B14F-4D97-AF65-F5344CB8AC3E}">
        <p14:creationId xmlns:p14="http://schemas.microsoft.com/office/powerpoint/2010/main" val="20018582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81CCE544-F17F-FE6E-31A2-528380D88C3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4" name="矩形 83">
            <a:hlinkClick r:id="rId29" action="ppaction://hlinksldjump"/>
            <a:extLst>
              <a:ext uri="{FF2B5EF4-FFF2-40B4-BE49-F238E27FC236}">
                <a16:creationId xmlns:a16="http://schemas.microsoft.com/office/drawing/2014/main" id="{4EEC0875-AE10-C601-4972-98F320CACCCF}"/>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83" name="矩形 82">
            <a:hlinkClick r:id="rId29" action="ppaction://hlinksldjump"/>
            <a:extLst>
              <a:ext uri="{FF2B5EF4-FFF2-40B4-BE49-F238E27FC236}">
                <a16:creationId xmlns:a16="http://schemas.microsoft.com/office/drawing/2014/main" id="{89951416-8253-2309-F817-9D21E0ADCF4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82" name="矩形 81">
            <a:hlinkClick r:id="rId30" action="ppaction://hlinksldjump"/>
            <a:extLst>
              <a:ext uri="{FF2B5EF4-FFF2-40B4-BE49-F238E27FC236}">
                <a16:creationId xmlns:a16="http://schemas.microsoft.com/office/drawing/2014/main" id="{FB0266B3-79A9-C52A-E94F-AC81B568439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81" name="矩形 80">
            <a:hlinkClick r:id="rId30" action="ppaction://hlinksldjump"/>
            <a:extLst>
              <a:ext uri="{FF2B5EF4-FFF2-40B4-BE49-F238E27FC236}">
                <a16:creationId xmlns:a16="http://schemas.microsoft.com/office/drawing/2014/main" id="{A5697CCA-E211-44FE-512D-361A9D40041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80" name="矩形 79">
            <a:hlinkClick r:id="rId30" action="ppaction://hlinksldjump"/>
            <a:extLst>
              <a:ext uri="{FF2B5EF4-FFF2-40B4-BE49-F238E27FC236}">
                <a16:creationId xmlns:a16="http://schemas.microsoft.com/office/drawing/2014/main" id="{72689DFD-4CA6-63FD-688D-C56543BC3215}"/>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9" name="矩形 78">
            <a:hlinkClick r:id="rId31" action="ppaction://hlinksldjump"/>
            <a:extLst>
              <a:ext uri="{FF2B5EF4-FFF2-40B4-BE49-F238E27FC236}">
                <a16:creationId xmlns:a16="http://schemas.microsoft.com/office/drawing/2014/main" id="{E76BA7EE-680E-44AC-772A-F1FAE071BB4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78" name="矩形 77">
            <a:hlinkClick r:id="rId31" action="ppaction://hlinksldjump"/>
            <a:extLst>
              <a:ext uri="{FF2B5EF4-FFF2-40B4-BE49-F238E27FC236}">
                <a16:creationId xmlns:a16="http://schemas.microsoft.com/office/drawing/2014/main" id="{26BB04BE-F8FD-1CBA-3520-DF7564732EC9}"/>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77" name="矩形 76">
            <a:hlinkClick r:id="rId31" action="ppaction://hlinksldjump"/>
            <a:extLst>
              <a:ext uri="{FF2B5EF4-FFF2-40B4-BE49-F238E27FC236}">
                <a16:creationId xmlns:a16="http://schemas.microsoft.com/office/drawing/2014/main" id="{FDA0671C-F431-3DE9-6D56-16D98219DAE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76" name="矩形 75">
            <a:hlinkClick r:id="rId32" action="ppaction://hlinksldjump"/>
            <a:extLst>
              <a:ext uri="{FF2B5EF4-FFF2-40B4-BE49-F238E27FC236}">
                <a16:creationId xmlns:a16="http://schemas.microsoft.com/office/drawing/2014/main" id="{490FBBA5-1E24-3231-71F2-60BAF9741CE5}"/>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75" name="矩形 74">
            <a:hlinkClick r:id="rId32" action="ppaction://hlinksldjump"/>
            <a:extLst>
              <a:ext uri="{FF2B5EF4-FFF2-40B4-BE49-F238E27FC236}">
                <a16:creationId xmlns:a16="http://schemas.microsoft.com/office/drawing/2014/main" id="{8F073C74-2D6D-8A63-6604-61CA32D7C7F5}"/>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74" name="矩形 73">
            <a:hlinkClick r:id="rId32" action="ppaction://hlinksldjump"/>
            <a:extLst>
              <a:ext uri="{FF2B5EF4-FFF2-40B4-BE49-F238E27FC236}">
                <a16:creationId xmlns:a16="http://schemas.microsoft.com/office/drawing/2014/main" id="{8B5EB9BA-E741-4523-C67A-ADB06389A5A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3" name="矩形 72">
            <a:extLst>
              <a:ext uri="{FF2B5EF4-FFF2-40B4-BE49-F238E27FC236}">
                <a16:creationId xmlns:a16="http://schemas.microsoft.com/office/drawing/2014/main" id="{36A06562-9168-8B41-03E3-A06B5014831A}"/>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2" name="矩形 71">
            <a:hlinkClick r:id="rId33" action="ppaction://hlinksldjump"/>
            <a:extLst>
              <a:ext uri="{FF2B5EF4-FFF2-40B4-BE49-F238E27FC236}">
                <a16:creationId xmlns:a16="http://schemas.microsoft.com/office/drawing/2014/main" id="{9B709862-C91D-B7DA-AAB9-E661E3F7B6D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71" name="矩形 70">
            <a:hlinkClick r:id="rId33" action="ppaction://hlinksldjump"/>
            <a:extLst>
              <a:ext uri="{FF2B5EF4-FFF2-40B4-BE49-F238E27FC236}">
                <a16:creationId xmlns:a16="http://schemas.microsoft.com/office/drawing/2014/main" id="{B508D77B-CBF3-950D-4DF7-C8D30F9EE22B}"/>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Introduction</a:t>
            </a:r>
          </a:p>
        </p:txBody>
      </p:sp>
      <p:sp>
        <p:nvSpPr>
          <p:cNvPr id="70" name="矩形 69">
            <a:hlinkClick r:id="rId33" action="ppaction://hlinksldjump"/>
            <a:extLst>
              <a:ext uri="{FF2B5EF4-FFF2-40B4-BE49-F238E27FC236}">
                <a16:creationId xmlns:a16="http://schemas.microsoft.com/office/drawing/2014/main" id="{6FFAA8B8-B6C6-45D3-35A1-4AEF59625204}"/>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69" name="矩形 68">
            <a:hlinkClick r:id="rId34" action="ppaction://hlinksldjump"/>
            <a:extLst>
              <a:ext uri="{FF2B5EF4-FFF2-40B4-BE49-F238E27FC236}">
                <a16:creationId xmlns:a16="http://schemas.microsoft.com/office/drawing/2014/main" id="{F992BDA3-87BE-CFF3-172C-843CE0C580B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68" name="矩形 67">
            <a:hlinkClick r:id="rId34" action="ppaction://hlinksldjump"/>
            <a:extLst>
              <a:ext uri="{FF2B5EF4-FFF2-40B4-BE49-F238E27FC236}">
                <a16:creationId xmlns:a16="http://schemas.microsoft.com/office/drawing/2014/main" id="{1A4981CD-A8BB-D45B-B158-93ACB38A0E9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67" name="矩形 66">
            <a:hlinkClick r:id="rId34" action="ppaction://hlinksldjump"/>
            <a:extLst>
              <a:ext uri="{FF2B5EF4-FFF2-40B4-BE49-F238E27FC236}">
                <a16:creationId xmlns:a16="http://schemas.microsoft.com/office/drawing/2014/main" id="{F2D5EEB8-E5DE-0CA6-833C-6BCB2D1752D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D07C6FD0-6D84-551D-A155-9E0051FCFF3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65" name="矩形 64">
            <a:hlinkClick r:id="rId35" action="ppaction://hlinksldjump"/>
            <a:extLst>
              <a:ext uri="{FF2B5EF4-FFF2-40B4-BE49-F238E27FC236}">
                <a16:creationId xmlns:a16="http://schemas.microsoft.com/office/drawing/2014/main" id="{EE049511-B22B-68FA-1782-05AC9A24849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64" name="矩形 63">
            <a:hlinkClick r:id="rId35" action="ppaction://hlinksldjump"/>
            <a:extLst>
              <a:ext uri="{FF2B5EF4-FFF2-40B4-BE49-F238E27FC236}">
                <a16:creationId xmlns:a16="http://schemas.microsoft.com/office/drawing/2014/main" id="{FA5E111E-5EA4-FC79-133B-403F2687D62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7120F60C-3E77-F706-23FC-AB707A13516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2" name="矩形 61">
            <a:hlinkClick r:id="rId36" action="ppaction://hlinksldjump"/>
            <a:extLst>
              <a:ext uri="{FF2B5EF4-FFF2-40B4-BE49-F238E27FC236}">
                <a16:creationId xmlns:a16="http://schemas.microsoft.com/office/drawing/2014/main" id="{B546A607-E45C-E85D-3778-18B68E8ECC15}"/>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1CC08EF0-5C8D-0791-4549-5BFB37E906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AFAB0B0C-A1C2-FCB5-FDEA-FF9893679C53}"/>
              </a:ext>
            </a:extLst>
          </p:cNvPr>
          <p:cNvSpPr>
            <a:spLocks noGrp="1"/>
          </p:cNvSpPr>
          <p:nvPr>
            <p:ph type="title"/>
            <p:custDataLst>
              <p:tags r:id="rId27"/>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19303090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extLst>
              <p:ext uri="{D42A27DB-BD31-4B8C-83A1-F6EECF244321}">
                <p14:modId xmlns:p14="http://schemas.microsoft.com/office/powerpoint/2010/main" val="2537620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189076" y="1825625"/>
            <a:ext cx="4164724" cy="2916643"/>
          </a:xfrm>
        </p:spPr>
        <p:txBody>
          <a:bodyPr>
            <a:noAutofit/>
          </a:bodyPr>
          <a:lstStyle/>
          <a:p>
            <a:r>
              <a:rPr lang="zh-CN" altLang="en-US" sz="2000" dirty="0"/>
              <a:t>与传统的 </a:t>
            </a:r>
            <a:r>
              <a:rPr lang="en-US" altLang="zh-CN" sz="2000" dirty="0"/>
              <a:t>2D </a:t>
            </a:r>
            <a:r>
              <a:rPr lang="zh-CN" altLang="en-US" sz="2000" dirty="0"/>
              <a:t>视觉定位 </a:t>
            </a:r>
            <a:r>
              <a:rPr lang="en-US" altLang="zh-CN" sz="2000" dirty="0"/>
              <a:t>(VG) </a:t>
            </a:r>
            <a:r>
              <a:rPr lang="zh-CN" altLang="en-US" sz="2000" dirty="0"/>
              <a:t>不同，</a:t>
            </a:r>
            <a:r>
              <a:rPr lang="en-US" altLang="zh-CN" sz="2000" dirty="0"/>
              <a:t>2D </a:t>
            </a:r>
            <a:r>
              <a:rPr lang="zh-CN" altLang="en-US" sz="2000" dirty="0"/>
              <a:t>视觉定位仅限于平面图像，而 </a:t>
            </a:r>
            <a:r>
              <a:rPr lang="en-US" altLang="zh-CN" sz="2000" dirty="0"/>
              <a:t>3D VG </a:t>
            </a:r>
            <a:r>
              <a:rPr lang="zh-CN" altLang="en-US" sz="2000" dirty="0"/>
              <a:t>包括深度、视角和物体之间的空间关系，为代理与环境交互提供了一个更强大的框架。 </a:t>
            </a:r>
            <a:r>
              <a:rPr lang="en-US" altLang="zh-CN" sz="2000" dirty="0"/>
              <a:t>3D VG </a:t>
            </a:r>
            <a:r>
              <a:rPr lang="zh-CN" altLang="en-US" sz="2000" dirty="0"/>
              <a:t>的任务是使用自然语言描述在 </a:t>
            </a:r>
            <a:r>
              <a:rPr lang="en-US" altLang="zh-CN" sz="2000" dirty="0"/>
              <a:t>3D </a:t>
            </a:r>
            <a:r>
              <a:rPr lang="zh-CN" altLang="en-US" sz="2000" dirty="0"/>
              <a:t>环境中定位物体。 如表</a:t>
            </a:r>
            <a:r>
              <a:rPr lang="en-US" altLang="zh-CN" sz="2000" dirty="0"/>
              <a:t>V</a:t>
            </a:r>
            <a:r>
              <a:rPr lang="zh-CN" altLang="en-US" sz="2000" dirty="0"/>
              <a:t>所示，最近的 </a:t>
            </a:r>
            <a:r>
              <a:rPr lang="en-US" altLang="zh-CN" sz="2000" dirty="0"/>
              <a:t>3D </a:t>
            </a:r>
            <a:r>
              <a:rPr lang="zh-CN" altLang="en-US" sz="2000" dirty="0"/>
              <a:t>视觉定位方法大致可分为两类：两阶段方法和一阶段方法</a:t>
            </a:r>
            <a:endParaRPr lang="en-US" sz="2000"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5"/>
          <a:stretch>
            <a:fillRect/>
          </a:stretch>
        </p:blipFill>
        <p:spPr>
          <a:xfrm>
            <a:off x="658908" y="1719054"/>
            <a:ext cx="6050895" cy="3419892"/>
          </a:xfrm>
          <a:prstGeom prst="rect">
            <a:avLst/>
          </a:prstGeom>
        </p:spPr>
      </p:pic>
      <p:sp>
        <p:nvSpPr>
          <p:cNvPr id="7" name="内容占位符 2">
            <a:extLst>
              <a:ext uri="{FF2B5EF4-FFF2-40B4-BE49-F238E27FC236}">
                <a16:creationId xmlns:a16="http://schemas.microsoft.com/office/drawing/2014/main" id="{A8FC3A19-84DF-5CB8-77F3-3E616D9A146D}"/>
              </a:ext>
            </a:extLst>
          </p:cNvPr>
          <p:cNvSpPr txBox="1">
            <a:spLocks/>
          </p:cNvSpPr>
          <p:nvPr/>
        </p:nvSpPr>
        <p:spPr>
          <a:xfrm>
            <a:off x="1836158" y="5241399"/>
            <a:ext cx="4164724" cy="3080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不同 </a:t>
            </a:r>
            <a:r>
              <a:rPr lang="en-US" altLang="zh-CN" sz="2000" dirty="0"/>
              <a:t>3D VG </a:t>
            </a:r>
            <a:r>
              <a:rPr lang="zh-CN" altLang="en-US" sz="2000" dirty="0"/>
              <a:t>方法的比较</a:t>
            </a:r>
            <a:endParaRPr lang="en-US" sz="2000" dirty="0"/>
          </a:p>
        </p:txBody>
      </p:sp>
    </p:spTree>
    <p:extLst>
      <p:ext uri="{BB962C8B-B14F-4D97-AF65-F5344CB8AC3E}">
        <p14:creationId xmlns:p14="http://schemas.microsoft.com/office/powerpoint/2010/main" val="26305788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7254" y="1825625"/>
            <a:ext cx="3373822" cy="3995004"/>
          </a:xfrm>
        </p:spPr>
        <p:txBody>
          <a:bodyPr>
            <a:noAutofit/>
          </a:bodyPr>
          <a:lstStyle/>
          <a:p>
            <a:r>
              <a:rPr lang="zh-CN" altLang="en-US" sz="2000" dirty="0"/>
              <a:t>两阶段 </a:t>
            </a:r>
            <a:r>
              <a:rPr lang="en-US" altLang="zh-CN" sz="2000" dirty="0"/>
              <a:t>(</a:t>
            </a:r>
            <a:r>
              <a:rPr lang="zh-CN" altLang="en-US" sz="2000" dirty="0"/>
              <a:t>上</a:t>
            </a:r>
            <a:r>
              <a:rPr lang="en-US" altLang="zh-CN" sz="2000" dirty="0"/>
              <a:t>) </a:t>
            </a:r>
            <a:r>
              <a:rPr lang="zh-CN" altLang="en-US" sz="2000" dirty="0"/>
              <a:t>和一阶段 </a:t>
            </a:r>
            <a:r>
              <a:rPr lang="en-US" altLang="zh-CN" sz="2000" dirty="0"/>
              <a:t>(</a:t>
            </a:r>
            <a:r>
              <a:rPr lang="zh-CN" altLang="en-US" sz="2000" dirty="0"/>
              <a:t>下</a:t>
            </a:r>
            <a:r>
              <a:rPr lang="en-US" altLang="zh-CN" sz="2000" dirty="0"/>
              <a:t>) 3D </a:t>
            </a:r>
            <a:r>
              <a:rPr lang="zh-CN" altLang="en-US" sz="2000" dirty="0"/>
              <a:t>视觉定位方法的图解</a:t>
            </a:r>
          </a:p>
          <a:p>
            <a:r>
              <a:rPr lang="en-US" altLang="zh-CN" sz="2000" dirty="0"/>
              <a:t>(a) </a:t>
            </a:r>
            <a:r>
              <a:rPr lang="zh-CN" altLang="en-US" sz="2000" dirty="0"/>
              <a:t>展示了 </a:t>
            </a:r>
            <a:r>
              <a:rPr lang="en-US" altLang="zh-CN" sz="2000" dirty="0"/>
              <a:t>3D </a:t>
            </a:r>
            <a:r>
              <a:rPr lang="zh-CN" altLang="en-US" sz="2000" dirty="0"/>
              <a:t>视觉定位的示例</a:t>
            </a:r>
          </a:p>
          <a:p>
            <a:r>
              <a:rPr lang="en-US" altLang="zh-CN" sz="2000" dirty="0"/>
              <a:t>(b) </a:t>
            </a:r>
            <a:r>
              <a:rPr lang="zh-CN" altLang="en-US" sz="2000" dirty="0"/>
              <a:t>两阶段方法包括稀疏建议，可能在检测阶段忽略目标，以及密集建议，可能混淆匹配阶段。 </a:t>
            </a:r>
            <a:r>
              <a:rPr lang="en-US" altLang="zh-CN" sz="2000" dirty="0"/>
              <a:t>(c) </a:t>
            </a:r>
            <a:r>
              <a:rPr lang="zh-CN" altLang="en-US" sz="2000" dirty="0"/>
              <a:t>一阶段方法可以在语言描述的指导下逐步选择关键点 </a:t>
            </a:r>
            <a:r>
              <a:rPr lang="en-US" altLang="zh-CN" sz="2000" dirty="0"/>
              <a:t>(</a:t>
            </a:r>
            <a:r>
              <a:rPr lang="zh-CN" altLang="en-US" sz="2000" dirty="0"/>
              <a:t>蓝色点 ⟶ 红色点 ⟶ 绿色点</a:t>
            </a:r>
            <a:r>
              <a:rPr lang="en-US" altLang="zh-CN" sz="2000" dirty="0"/>
              <a:t>)</a:t>
            </a:r>
            <a:endParaRPr lang="en-US" sz="2000"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5"/>
          <a:stretch>
            <a:fillRect/>
          </a:stretch>
        </p:blipFill>
        <p:spPr>
          <a:xfrm>
            <a:off x="304576" y="1417463"/>
            <a:ext cx="7704307" cy="5150452"/>
          </a:xfrm>
          <a:prstGeom prst="rect">
            <a:avLst/>
          </a:prstGeom>
        </p:spPr>
      </p:pic>
    </p:spTree>
    <p:extLst>
      <p:ext uri="{BB962C8B-B14F-4D97-AF65-F5344CB8AC3E}">
        <p14:creationId xmlns:p14="http://schemas.microsoft.com/office/powerpoint/2010/main" val="5580915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hlinkClick r:id="rId29" action="ppaction://hlinksldjump"/>
            <a:extLst>
              <a:ext uri="{FF2B5EF4-FFF2-40B4-BE49-F238E27FC236}">
                <a16:creationId xmlns:a16="http://schemas.microsoft.com/office/drawing/2014/main" id="{3651E9C8-6C13-576F-D017-2011B8C51B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147</a:t>
            </a:r>
          </a:p>
        </p:txBody>
      </p:sp>
      <p:sp>
        <p:nvSpPr>
          <p:cNvPr id="84" name="矩形 83">
            <a:hlinkClick r:id="rId29" action="ppaction://hlinksldjump"/>
            <a:extLst>
              <a:ext uri="{FF2B5EF4-FFF2-40B4-BE49-F238E27FC236}">
                <a16:creationId xmlns:a16="http://schemas.microsoft.com/office/drawing/2014/main" id="{8B48C69E-0FB9-5B64-26AB-29511E20C9B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83" name="矩形 82">
            <a:hlinkClick r:id="rId29" action="ppaction://hlinksldjump"/>
            <a:extLst>
              <a:ext uri="{FF2B5EF4-FFF2-40B4-BE49-F238E27FC236}">
                <a16:creationId xmlns:a16="http://schemas.microsoft.com/office/drawing/2014/main" id="{F1B9E174-5A30-1DDE-78E8-5E8D544066E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82" name="矩形 81">
            <a:hlinkClick r:id="rId30" action="ppaction://hlinksldjump"/>
            <a:extLst>
              <a:ext uri="{FF2B5EF4-FFF2-40B4-BE49-F238E27FC236}">
                <a16:creationId xmlns:a16="http://schemas.microsoft.com/office/drawing/2014/main" id="{8B343F67-FBF4-C617-9357-AA99C5CDB4F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81" name="矩形 80">
            <a:hlinkClick r:id="rId30" action="ppaction://hlinksldjump"/>
            <a:extLst>
              <a:ext uri="{FF2B5EF4-FFF2-40B4-BE49-F238E27FC236}">
                <a16:creationId xmlns:a16="http://schemas.microsoft.com/office/drawing/2014/main" id="{07FFAC99-FCAB-6832-0826-3746196CB453}"/>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80" name="矩形 79">
            <a:hlinkClick r:id="rId30" action="ppaction://hlinksldjump"/>
            <a:extLst>
              <a:ext uri="{FF2B5EF4-FFF2-40B4-BE49-F238E27FC236}">
                <a16:creationId xmlns:a16="http://schemas.microsoft.com/office/drawing/2014/main" id="{D53FF3AC-567D-7510-D732-9C9A426617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79" name="矩形 78">
            <a:hlinkClick r:id="rId31" action="ppaction://hlinksldjump"/>
            <a:extLst>
              <a:ext uri="{FF2B5EF4-FFF2-40B4-BE49-F238E27FC236}">
                <a16:creationId xmlns:a16="http://schemas.microsoft.com/office/drawing/2014/main" id="{2052DEBA-DC80-F0AC-45AF-B259F993504E}"/>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78" name="矩形 77">
            <a:hlinkClick r:id="rId31" action="ppaction://hlinksldjump"/>
            <a:extLst>
              <a:ext uri="{FF2B5EF4-FFF2-40B4-BE49-F238E27FC236}">
                <a16:creationId xmlns:a16="http://schemas.microsoft.com/office/drawing/2014/main" id="{3552903C-8A5F-191B-FF90-AB1248590E7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77" name="矩形 76">
            <a:hlinkClick r:id="rId31" action="ppaction://hlinksldjump"/>
            <a:extLst>
              <a:ext uri="{FF2B5EF4-FFF2-40B4-BE49-F238E27FC236}">
                <a16:creationId xmlns:a16="http://schemas.microsoft.com/office/drawing/2014/main" id="{C498D8CC-404C-5E01-50ED-FD218493F0E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76" name="矩形 75">
            <a:extLst>
              <a:ext uri="{FF2B5EF4-FFF2-40B4-BE49-F238E27FC236}">
                <a16:creationId xmlns:a16="http://schemas.microsoft.com/office/drawing/2014/main" id="{4257C33C-4D15-983C-B29D-82E59AADB255}"/>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5" name="矩形 74">
            <a:hlinkClick r:id="rId32" action="ppaction://hlinksldjump"/>
            <a:extLst>
              <a:ext uri="{FF2B5EF4-FFF2-40B4-BE49-F238E27FC236}">
                <a16:creationId xmlns:a16="http://schemas.microsoft.com/office/drawing/2014/main" id="{C1164300-3AB7-4B56-7A9E-531AF000D62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74" name="矩形 73">
            <a:hlinkClick r:id="rId32" action="ppaction://hlinksldjump"/>
            <a:extLst>
              <a:ext uri="{FF2B5EF4-FFF2-40B4-BE49-F238E27FC236}">
                <a16:creationId xmlns:a16="http://schemas.microsoft.com/office/drawing/2014/main" id="{21107D5C-7B37-63E6-4555-81B653F31AB0}"/>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dirty="0">
                <a:solidFill>
                  <a:schemeClr val="tx1"/>
                </a:solidFill>
              </a:rPr>
              <a:t>Two Stage</a:t>
            </a:r>
          </a:p>
        </p:txBody>
      </p:sp>
      <p:sp>
        <p:nvSpPr>
          <p:cNvPr id="73" name="矩形 72">
            <a:hlinkClick r:id="rId32" action="ppaction://hlinksldjump"/>
            <a:extLst>
              <a:ext uri="{FF2B5EF4-FFF2-40B4-BE49-F238E27FC236}">
                <a16:creationId xmlns:a16="http://schemas.microsoft.com/office/drawing/2014/main" id="{7249585B-A2A2-461C-3374-7DFCAA60681D}"/>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72" name="矩形 71">
            <a:hlinkClick r:id="rId33" action="ppaction://hlinksldjump"/>
            <a:extLst>
              <a:ext uri="{FF2B5EF4-FFF2-40B4-BE49-F238E27FC236}">
                <a16:creationId xmlns:a16="http://schemas.microsoft.com/office/drawing/2014/main" id="{6379F610-693C-69F0-4A72-1D2545A599D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71" name="矩形 70">
            <a:hlinkClick r:id="rId33" action="ppaction://hlinksldjump"/>
            <a:extLst>
              <a:ext uri="{FF2B5EF4-FFF2-40B4-BE49-F238E27FC236}">
                <a16:creationId xmlns:a16="http://schemas.microsoft.com/office/drawing/2014/main" id="{800A7A49-C0A8-7F63-06FE-1C352B9E10E1}"/>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70" name="矩形 69">
            <a:hlinkClick r:id="rId33" action="ppaction://hlinksldjump"/>
            <a:extLst>
              <a:ext uri="{FF2B5EF4-FFF2-40B4-BE49-F238E27FC236}">
                <a16:creationId xmlns:a16="http://schemas.microsoft.com/office/drawing/2014/main" id="{0CAF3E84-82D7-AE56-B5E0-6E3AE1B47603}"/>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69" name="矩形 68">
            <a:hlinkClick r:id="rId34" action="ppaction://hlinksldjump"/>
            <a:extLst>
              <a:ext uri="{FF2B5EF4-FFF2-40B4-BE49-F238E27FC236}">
                <a16:creationId xmlns:a16="http://schemas.microsoft.com/office/drawing/2014/main" id="{7B5F5641-0909-6CB6-18CC-83DC23EB08C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68" name="矩形 67">
            <a:hlinkClick r:id="rId34" action="ppaction://hlinksldjump"/>
            <a:extLst>
              <a:ext uri="{FF2B5EF4-FFF2-40B4-BE49-F238E27FC236}">
                <a16:creationId xmlns:a16="http://schemas.microsoft.com/office/drawing/2014/main" id="{0A5E0678-99BF-661C-5922-9087F8DB7A5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67" name="矩形 66">
            <a:hlinkClick r:id="rId34" action="ppaction://hlinksldjump"/>
            <a:extLst>
              <a:ext uri="{FF2B5EF4-FFF2-40B4-BE49-F238E27FC236}">
                <a16:creationId xmlns:a16="http://schemas.microsoft.com/office/drawing/2014/main" id="{BF886D4D-24C8-3E65-AE5C-22A81AD49D3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66" name="矩形 65">
            <a:hlinkClick r:id="rId35" action="ppaction://hlinksldjump"/>
            <a:extLst>
              <a:ext uri="{FF2B5EF4-FFF2-40B4-BE49-F238E27FC236}">
                <a16:creationId xmlns:a16="http://schemas.microsoft.com/office/drawing/2014/main" id="{A554249C-A557-7DFD-425A-CEC90275093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65" name="矩形 64">
            <a:hlinkClick r:id="rId35" action="ppaction://hlinksldjump"/>
            <a:extLst>
              <a:ext uri="{FF2B5EF4-FFF2-40B4-BE49-F238E27FC236}">
                <a16:creationId xmlns:a16="http://schemas.microsoft.com/office/drawing/2014/main" id="{1CC62A48-70BF-E37B-4D21-50A01A64688F}"/>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64" name="矩形 63">
            <a:hlinkClick r:id="rId35" action="ppaction://hlinksldjump"/>
            <a:extLst>
              <a:ext uri="{FF2B5EF4-FFF2-40B4-BE49-F238E27FC236}">
                <a16:creationId xmlns:a16="http://schemas.microsoft.com/office/drawing/2014/main" id="{96AEF2AD-4380-F32F-0ADF-9D893431767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63" name="矩形 62">
            <a:hlinkClick r:id="rId36" action="ppaction://hlinksldjump"/>
            <a:extLst>
              <a:ext uri="{FF2B5EF4-FFF2-40B4-BE49-F238E27FC236}">
                <a16:creationId xmlns:a16="http://schemas.microsoft.com/office/drawing/2014/main" id="{694FDF57-1D2D-E38C-26C5-1933CBCF078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2" name="矩形 61">
            <a:hlinkClick r:id="rId36" action="ppaction://hlinksldjump"/>
            <a:extLst>
              <a:ext uri="{FF2B5EF4-FFF2-40B4-BE49-F238E27FC236}">
                <a16:creationId xmlns:a16="http://schemas.microsoft.com/office/drawing/2014/main" id="{389B80E3-5345-EA2B-BCED-60C80A85B7B4}"/>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61" name="矩形 60">
            <a:hlinkClick r:id="rId36" action="ppaction://hlinksldjump"/>
            <a:extLst>
              <a:ext uri="{FF2B5EF4-FFF2-40B4-BE49-F238E27FC236}">
                <a16:creationId xmlns:a16="http://schemas.microsoft.com/office/drawing/2014/main" id="{8946FD28-1CA9-EF42-9AE4-34847BC4931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60" name="标题 59">
            <a:extLst>
              <a:ext uri="{FF2B5EF4-FFF2-40B4-BE49-F238E27FC236}">
                <a16:creationId xmlns:a16="http://schemas.microsoft.com/office/drawing/2014/main" id="{ABA088D8-D374-8997-8FDD-2E571AC8B4BD}"/>
              </a:ext>
            </a:extLst>
          </p:cNvPr>
          <p:cNvSpPr>
            <a:spLocks noGrp="1"/>
          </p:cNvSpPr>
          <p:nvPr>
            <p:ph type="title"/>
            <p:custDataLst>
              <p:tags r:id="rId27"/>
            </p:custDataLst>
          </p:nvPr>
        </p:nvSpPr>
        <p:spPr/>
        <p:txBody>
          <a:bodyPr/>
          <a:lstStyle/>
          <a:p>
            <a:r>
              <a:rPr lang="en-US"/>
              <a:t>Ways of Perception</a:t>
            </a:r>
          </a:p>
        </p:txBody>
      </p:sp>
    </p:spTree>
    <p:custDataLst>
      <p:tags r:id="rId1"/>
    </p:custDataLst>
    <p:extLst>
      <p:ext uri="{BB962C8B-B14F-4D97-AF65-F5344CB8AC3E}">
        <p14:creationId xmlns:p14="http://schemas.microsoft.com/office/powerpoint/2010/main" val="30189385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03607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81444" y="1539328"/>
            <a:ext cx="10515600" cy="4953547"/>
          </a:xfrm>
        </p:spPr>
        <p:txBody>
          <a:bodyPr>
            <a:noAutofit/>
          </a:bodyPr>
          <a:lstStyle/>
          <a:p>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 它们最初使用预训练的检测器或分割器从 </a:t>
            </a:r>
            <a:r>
              <a:rPr lang="en-US" altLang="zh-CN" dirty="0"/>
              <a:t>3D </a:t>
            </a:r>
            <a:r>
              <a:rPr lang="zh-CN" altLang="en-US" dirty="0"/>
              <a:t>场景中的多个物体建议中提取特征，然后将这些特征与语言查询特征融合以匹配目标物体。 两阶段研究的重点主要集中在第二阶段，例如探索物体建议特征和语言查询特征之间的相关性以选择最佳匹配的物体</a:t>
            </a:r>
            <a:endParaRPr lang="en-US" altLang="zh-CN" dirty="0"/>
          </a:p>
          <a:p>
            <a:pPr lvl="1"/>
            <a:r>
              <a:rPr lang="en-US" altLang="zh-CN" dirty="0"/>
              <a:t>ReferIt3D </a:t>
            </a:r>
            <a:r>
              <a:rPr lang="zh-CN" altLang="en-US" dirty="0"/>
              <a:t>和 </a:t>
            </a:r>
            <a:r>
              <a:rPr lang="en-US" altLang="zh-CN" dirty="0"/>
              <a:t>TGNN </a:t>
            </a:r>
            <a:r>
              <a:rPr lang="zh-CN" altLang="en-US" dirty="0"/>
              <a:t>不仅学习将建议特征与文本嵌入匹配，而且还通过图神经网络对物体之间的上下文关系进行编码</a:t>
            </a:r>
            <a:endParaRPr lang="en-US" altLang="zh-CN" dirty="0"/>
          </a:p>
          <a:p>
            <a:pPr lvl="1"/>
            <a:r>
              <a:rPr lang="zh-CN" altLang="en-US" dirty="0"/>
              <a:t>为了增强自由形式描述和不规则点云中的 </a:t>
            </a:r>
            <a:r>
              <a:rPr lang="en-US" altLang="zh-CN" dirty="0"/>
              <a:t>3D </a:t>
            </a:r>
            <a:r>
              <a:rPr lang="zh-CN" altLang="en-US" dirty="0"/>
              <a:t>视觉定位，</a:t>
            </a:r>
            <a:r>
              <a:rPr lang="en-US" altLang="zh-CN" dirty="0"/>
              <a:t>FFL-3DOG </a:t>
            </a:r>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a:t>
            </a:r>
            <a:endParaRPr lang="en-US" dirty="0"/>
          </a:p>
        </p:txBody>
      </p:sp>
    </p:spTree>
    <p:extLst>
      <p:ext uri="{BB962C8B-B14F-4D97-AF65-F5344CB8AC3E}">
        <p14:creationId xmlns:p14="http://schemas.microsoft.com/office/powerpoint/2010/main" val="37827096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40930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50132"/>
            <a:ext cx="10515600" cy="1456120"/>
          </a:xfrm>
        </p:spPr>
        <p:txBody>
          <a:bodyPr>
            <a:noAutofit/>
          </a:bodyPr>
          <a:lstStyle/>
          <a:p>
            <a:r>
              <a:rPr lang="zh-CN" altLang="en-US" dirty="0"/>
              <a:t>最近，由于 </a:t>
            </a:r>
            <a:r>
              <a:rPr lang="en-US" altLang="zh-CN" dirty="0"/>
              <a:t>Transformer </a:t>
            </a:r>
            <a:r>
              <a:rPr lang="zh-CN" altLang="en-US" dirty="0"/>
              <a:t>架构在自然语言处理和计算机视觉任务中表现出卓越的性能，研究越来越集中在使用 </a:t>
            </a:r>
            <a:r>
              <a:rPr lang="en-US" altLang="zh-CN" dirty="0"/>
              <a:t>Transformer </a:t>
            </a:r>
            <a:r>
              <a:rPr lang="zh-CN" altLang="en-US" dirty="0"/>
              <a:t>来提取和融合 </a:t>
            </a:r>
            <a:r>
              <a:rPr lang="en-US" altLang="zh-CN" dirty="0"/>
              <a:t>3D </a:t>
            </a:r>
            <a:r>
              <a:rPr lang="zh-CN" altLang="en-US" dirty="0"/>
              <a:t>视觉定位任务中的视觉语言特征</a:t>
            </a:r>
            <a:endParaRPr lang="en-US" dirty="0"/>
          </a:p>
        </p:txBody>
      </p:sp>
    </p:spTree>
    <p:extLst>
      <p:ext uri="{BB962C8B-B14F-4D97-AF65-F5344CB8AC3E}">
        <p14:creationId xmlns:p14="http://schemas.microsoft.com/office/powerpoint/2010/main" val="41827750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946183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特定视角</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258237"/>
            <a:ext cx="10515600" cy="3947071"/>
          </a:xfrm>
        </p:spPr>
        <p:txBody>
          <a:bodyPr>
            <a:noAutofit/>
          </a:bodyPr>
          <a:lstStyle/>
          <a:p>
            <a:r>
              <a:rPr lang="en-US" altLang="zh-CN" sz="2400" dirty="0" err="1"/>
              <a:t>LanguageRefer</a:t>
            </a:r>
            <a:r>
              <a:rPr lang="en-US" altLang="zh-CN" sz="2400" dirty="0"/>
              <a:t> </a:t>
            </a:r>
            <a:r>
              <a:rPr lang="zh-CN" altLang="en-US" sz="2400" dirty="0"/>
              <a:t>采用了一种基于 </a:t>
            </a:r>
            <a:r>
              <a:rPr lang="en-US" altLang="zh-CN" sz="2400" dirty="0"/>
              <a:t>Transformer </a:t>
            </a:r>
            <a:r>
              <a:rPr lang="zh-CN" altLang="en-US" sz="2400" dirty="0"/>
              <a:t>的架构，将 </a:t>
            </a:r>
            <a:r>
              <a:rPr lang="en-US" altLang="zh-CN" sz="2400" dirty="0"/>
              <a:t>3D </a:t>
            </a:r>
            <a:r>
              <a:rPr lang="zh-CN" altLang="en-US" sz="2400" dirty="0"/>
              <a:t>空间嵌入、语言描述和类别标签嵌入相结合，以实现鲁棒的 </a:t>
            </a:r>
            <a:r>
              <a:rPr lang="en-US" altLang="zh-CN" sz="2400" dirty="0"/>
              <a:t>3D </a:t>
            </a:r>
            <a:r>
              <a:rPr lang="zh-CN" altLang="en-US" sz="2400" dirty="0"/>
              <a:t>视觉定位</a:t>
            </a:r>
            <a:endParaRPr lang="en-US" altLang="zh-CN" sz="2400" dirty="0"/>
          </a:p>
          <a:p>
            <a:r>
              <a:rPr lang="en-US" altLang="zh-CN" sz="2400" dirty="0"/>
              <a:t>3DVG-Transformer </a:t>
            </a:r>
            <a:r>
              <a:rPr lang="zh-CN" altLang="en-US" sz="2400" dirty="0"/>
              <a:t>是一种针对 </a:t>
            </a:r>
            <a:r>
              <a:rPr lang="en-US" altLang="zh-CN" sz="2400" dirty="0"/>
              <a:t>3D </a:t>
            </a:r>
            <a:r>
              <a:rPr lang="zh-CN" altLang="en-US" sz="2400" dirty="0"/>
              <a:t>点云的关系感知视觉定位方法，其特点是采用坐标引导的上下文聚合模块进行关系增强提案生成，以及采用多路注意力模块进行跨模态提案消歧</a:t>
            </a:r>
            <a:endParaRPr lang="en-US" altLang="zh-CN" sz="2400" dirty="0"/>
          </a:p>
          <a:p>
            <a:r>
              <a:rPr lang="zh-CN" altLang="en-US" sz="2400" dirty="0"/>
              <a:t>为了能够对 </a:t>
            </a:r>
            <a:r>
              <a:rPr lang="en-US" altLang="zh-CN" sz="2400" dirty="0"/>
              <a:t>3D </a:t>
            </a:r>
            <a:r>
              <a:rPr lang="zh-CN" altLang="en-US" sz="2400" dirty="0"/>
              <a:t>对象和指示词进行更细粒度的推理，</a:t>
            </a:r>
            <a:r>
              <a:rPr lang="en-US" altLang="zh-CN" sz="2400" dirty="0"/>
              <a:t>TransRefer3D </a:t>
            </a:r>
            <a:r>
              <a:rPr lang="zh-CN" altLang="en-US" sz="2400" dirty="0"/>
              <a:t>通过使用实体和关系感知注意力增强了跨模态特征表示，其中包括自注意</a:t>
            </a:r>
            <a:endParaRPr lang="en-US" altLang="zh-CN" sz="2400" dirty="0"/>
          </a:p>
          <a:p>
            <a:r>
              <a:rPr lang="en-US" altLang="zh-CN" sz="2400" dirty="0"/>
              <a:t>GPS </a:t>
            </a:r>
            <a:r>
              <a:rPr lang="zh-CN" altLang="en-US" sz="2400" dirty="0"/>
              <a:t>提出了一个统一的学习框架，通过利用三个级别的对比对齐学习和掩码语言建模目标学习，从百万级 </a:t>
            </a:r>
            <a:r>
              <a:rPr lang="en-US" altLang="zh-CN" sz="2400" dirty="0"/>
              <a:t>3D </a:t>
            </a:r>
            <a:r>
              <a:rPr lang="zh-CN" altLang="en-US" sz="2400" dirty="0"/>
              <a:t>视觉语言数据集（即 </a:t>
            </a:r>
            <a:r>
              <a:rPr lang="en-US" altLang="zh-CN" sz="2400" dirty="0"/>
              <a:t>SCENEVERSE</a:t>
            </a:r>
            <a:r>
              <a:rPr lang="zh-CN" altLang="en-US" sz="2400" dirty="0"/>
              <a:t>）中提取知识力、实体感知注意力和关系感知注意力</a:t>
            </a:r>
            <a:endParaRPr lang="en-US" sz="2400" dirty="0"/>
          </a:p>
        </p:txBody>
      </p:sp>
    </p:spTree>
    <p:extLst>
      <p:ext uri="{BB962C8B-B14F-4D97-AF65-F5344CB8AC3E}">
        <p14:creationId xmlns:p14="http://schemas.microsoft.com/office/powerpoint/2010/main" val="40586386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860541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258237"/>
            <a:ext cx="10515600" cy="3947071"/>
          </a:xfrm>
        </p:spPr>
        <p:txBody>
          <a:bodyPr>
            <a:noAutofit/>
          </a:bodyPr>
          <a:lstStyle/>
          <a:p>
            <a:r>
              <a:rPr lang="zh-CN" altLang="en-US" sz="2400" dirty="0"/>
              <a:t>上述大多数用于 </a:t>
            </a:r>
            <a:r>
              <a:rPr lang="en-US" altLang="zh-CN" sz="2400" dirty="0"/>
              <a:t>3D VG </a:t>
            </a:r>
            <a:r>
              <a:rPr lang="zh-CN" altLang="en-US" sz="2400" dirty="0"/>
              <a:t>的方法都集中在特定的视角上，但当视角发生变化时，学习到的视觉语言对应关系可能会失效</a:t>
            </a:r>
            <a:endParaRPr lang="en-US" altLang="zh-CN" sz="2400" dirty="0"/>
          </a:p>
          <a:p>
            <a:pPr lvl="1"/>
            <a:r>
              <a:rPr lang="zh-CN" altLang="en-US" sz="2000" dirty="0"/>
              <a:t>为了学习更具视角鲁棒性的视觉表示，</a:t>
            </a:r>
            <a:r>
              <a:rPr lang="en-US" altLang="zh-CN" sz="2000" dirty="0"/>
              <a:t>MVT </a:t>
            </a:r>
            <a:r>
              <a:rPr lang="zh-CN" altLang="en-US" sz="2000" dirty="0"/>
              <a:t>提出了一个多视角 </a:t>
            </a:r>
            <a:r>
              <a:rPr lang="en-US" altLang="zh-CN" sz="2000" dirty="0"/>
              <a:t>Transformer</a:t>
            </a:r>
            <a:r>
              <a:rPr lang="zh-CN" altLang="en-US" sz="2000" dirty="0"/>
              <a:t>，它学习视角独立的多模态表示</a:t>
            </a:r>
            <a:endParaRPr lang="en-US" altLang="zh-CN" sz="2000" dirty="0"/>
          </a:p>
          <a:p>
            <a:pPr lvl="1"/>
            <a:r>
              <a:rPr lang="zh-CN" altLang="en-US" sz="2000" dirty="0"/>
              <a:t>为了缓解稀疏、噪声和不完整点云的局限性，各种方法探索了将从捕获的（例如 </a:t>
            </a:r>
            <a:r>
              <a:rPr lang="en-US" altLang="zh-CN" sz="2000" dirty="0"/>
              <a:t>SAT</a:t>
            </a:r>
            <a:r>
              <a:rPr lang="zh-CN" altLang="en-US" sz="2000" dirty="0"/>
              <a:t>）或合成的（例如 </a:t>
            </a:r>
            <a:r>
              <a:rPr lang="en-US" altLang="zh-CN" sz="2000" dirty="0"/>
              <a:t>LAR</a:t>
            </a:r>
            <a:r>
              <a:rPr lang="zh-CN" altLang="en-US" sz="2000" dirty="0"/>
              <a:t>）图像中获取的详细 </a:t>
            </a:r>
            <a:r>
              <a:rPr lang="en-US" altLang="zh-CN" sz="2000" dirty="0"/>
              <a:t>2D </a:t>
            </a:r>
            <a:r>
              <a:rPr lang="zh-CN" altLang="en-US" sz="2000" dirty="0"/>
              <a:t>视觉特征融入到 </a:t>
            </a:r>
            <a:r>
              <a:rPr lang="en-US" altLang="zh-CN" sz="2000" dirty="0"/>
              <a:t>3D </a:t>
            </a:r>
            <a:r>
              <a:rPr lang="zh-CN" altLang="en-US" sz="2000" dirty="0"/>
              <a:t>视觉定位任务中，以增强其性</a:t>
            </a:r>
            <a:endParaRPr lang="en-US" sz="2000" dirty="0"/>
          </a:p>
        </p:txBody>
      </p:sp>
    </p:spTree>
    <p:extLst>
      <p:ext uri="{BB962C8B-B14F-4D97-AF65-F5344CB8AC3E}">
        <p14:creationId xmlns:p14="http://schemas.microsoft.com/office/powerpoint/2010/main" val="23751597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Tools &amp;amp; Tasks&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84.468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6F8303D4-AF40-4A11-9CFD-8A6859B2F582}&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20D9004A-E7D4-4BCF-B3D4-79649476B34B}&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AA50B915-8670-4405-ADA3-6C86344C0D8B}&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69A7A93D-D3AC-465B-A25B-CA79596320FA}&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467EB094-BA64-4AF7-9EA7-51502B2AB01A}&quot; /&gt;&lt;item duration=&quot;30&quot; id=&quot;11a270ba-7449-4cfc-b112-775ff341b6ee&quot; parentId=&quot;&quot; level=&quot;1&quot; generateAgendaSlide=&quot;1&quot; showAgendaItem=&quot;1&quot; isBreak=&quot;0&quot; topic=&quot;Task3 Embodied Agent&quot; agendaSlideId=&quot;bfbc024c-c859-49ab-aab7-ef408c11f3ea&quot; sectionId=&quot;{60571470-3D91-43CD-8D05-0C8720B13ECB}&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7E40EFE9-F9FC-44FA-9052-B3C3D24731DA}&quot; /&gt;&lt;item duration=&quot;30&quot; id=&quot;950eb862-4a19-4ce0-a4e3-1a98d8242d3c&quot; parentId=&quot;&quot; level=&quot;1&quot; generateAgendaSlide=&quot;1&quot; showAgendaItem=&quot;1&quot; isBreak=&quot;0&quot; topic=&quot;Challenges &amp;amp; Future Directions&quot; agendaSlideId=&quot;f85da62d-55ff-4b76-a140-1234dd11014c&quot; sectionId=&quot;{7482D47B-E1B4-42D9-8734-2EF6F5E37A17}&quot; /&gt;&lt;/items&gt;&lt;/agenda&gt;&lt;agenda name=&quot;Embodied Robots&quot; title=&quot;Types of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Types of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Ways of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Forms of Interactive&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xecutions of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30.140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teps of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mp;amp; Future Directions&quot; title=&quot;Difficulty of Implementing Embodied Intelligence&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2.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1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101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1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1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101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1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10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40.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1"/>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04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45"/>
</p:tagLst>
</file>

<file path=ppt/tags/tag104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8.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1.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9.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8.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6.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6.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8.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1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21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1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2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2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2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22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7.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23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201"/>
</p:tagLst>
</file>

<file path=ppt/tags/tag123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4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4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24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98"/>
</p:tagLst>
</file>

<file path=ppt/tags/tag124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4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4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95"/>
</p:tagLst>
</file>

<file path=ppt/tags/tag124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4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4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89"/>
</p:tagLst>
</file>

<file path=ppt/tags/tag124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5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5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77"/>
</p:tagLst>
</file>

<file path=ppt/tags/tag125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74"/>
</p:tagLst>
</file>

<file path=ppt/tags/tag125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5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5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25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5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6.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26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27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27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27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27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27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28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28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28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28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29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9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9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29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7.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9.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3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33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3.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5.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2.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7.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42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42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43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3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43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43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3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3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43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3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3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43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44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4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44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4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4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44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4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4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44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4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8.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19"/>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17"/>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214"/>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6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211"/>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206"/>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203"/>
</p:tagLst>
</file>

<file path=ppt/tags/tag147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7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7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201"/>
</p:tagLst>
</file>

<file path=ppt/tags/tag147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48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8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72"/>
</p:tagLst>
</file>

<file path=ppt/tags/tag148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8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8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70"/>
</p:tagLst>
</file>

<file path=ppt/tags/tag148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8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9.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49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1"/>
</p:tagLst>
</file>

<file path=ppt/tags/tag149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149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49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45"/>
</p:tagLst>
</file>

<file path=ppt/tags/tag149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149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49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49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49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14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0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50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15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50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15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50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50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15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50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1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151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51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51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16.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37"/>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87.7104/31.50472"/>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27"/>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87.7104/31.50472"/>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87.7104/31.50472"/>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87.7104/31.50472"/>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31.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53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37"/>
</p:tagLst>
</file>

<file path=ppt/tags/tag153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87.7104/31.50472"/>
</p:tagLst>
</file>

<file path=ppt/tags/tag153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27"/>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87.7104/31.50472"/>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54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87.7104/31.50472"/>
</p:tagLst>
</file>

<file path=ppt/tags/tag154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4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54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87.7104/31.50472"/>
</p:tagLst>
</file>

<file path=ppt/tags/tag154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46.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37"/>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87.7104/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35"/>
</p:tagLst>
</file>

<file path=ppt/tags/tag155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1.2057/31.5048"/>
</p:tagLst>
</file>

<file path=ppt/tags/tag155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55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33"/>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1.2057/31.50472"/>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1"/>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1.2057/31.50472"/>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29"/>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1.2057/31.50472"/>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5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5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27"/>
</p:tagLst>
</file>

<file path=ppt/tags/tag156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87.7104/31.50472"/>
</p:tagLst>
</file>

<file path=ppt/tags/tag156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87.7104/31.50472"/>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87.7104/31.50472"/>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73.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57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37"/>
</p:tagLst>
</file>

<file path=ppt/tags/tag15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87.7104/31.50472"/>
</p:tagLst>
</file>

<file path=ppt/tags/tag157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35"/>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1.2057/31.5048"/>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33"/>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1.2057/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58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1"/>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1.2057/31.50472"/>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29"/>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1.2057/31.50472"/>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27"/>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87.7104/31.50472"/>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87.7104/31.50472"/>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87.7104/31.50472"/>
</p:tagLst>
</file>

<file path=ppt/tags/tag159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00.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37"/>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87.7104/31.50472"/>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35"/>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1.2057/31.5048"/>
</p:tagLst>
</file>

<file path=ppt/tags/tag160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0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33"/>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1.2057/31.50472"/>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1"/>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1.2057/31.50472"/>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29"/>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1.2057/31.50472"/>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27"/>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87.7104/31.50472"/>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87.7104/31.50472"/>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87.7104/31.50472"/>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27.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162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37"/>
</p:tagLst>
</file>

<file path=ppt/tags/tag162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87.7104/31.50472"/>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3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35"/>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1.2057/31.5048"/>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33"/>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1.2057/31.50472"/>
</p:tagLst>
</file>

<file path=ppt/tags/tag163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3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1"/>
</p:tagLst>
</file>

<file path=ppt/tags/tag163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1.2057/31.50472"/>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64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29"/>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1.2057/31.50472"/>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27"/>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87.7104/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87.7104/31.50472"/>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87.7104/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54.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37"/>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87.7104/31.50472"/>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35"/>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1.2057/31.5048"/>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33"/>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1.2057/31.50472"/>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31"/>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1.2057/31.50472"/>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29"/>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1.2057/31.50472"/>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7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27"/>
</p:tagLst>
</file>

<file path=ppt/tags/tag167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87.7104/31.50472"/>
</p:tagLst>
</file>

<file path=ppt/tags/tag167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7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67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87.7104/31.50472"/>
</p:tagLst>
</file>

<file path=ppt/tags/tag167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7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67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87.7104/31.50472"/>
</p:tagLst>
</file>

<file path=ppt/tags/tag167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8.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6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81.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168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43"/>
</p:tagLst>
</file>

<file path=ppt/tags/tag168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1.2057/31.5048"/>
</p:tagLst>
</file>

<file path=ppt/tags/tag168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68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1"/>
</p:tagLst>
</file>

<file path=ppt/tags/tag168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1.2057/31.50472"/>
</p:tagLst>
</file>

<file path=ppt/tags/tag168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68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39"/>
</p:tagLst>
</file>

<file path=ppt/tags/tag168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1.2057/31.50472"/>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69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69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37"/>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87.7104/31.50472"/>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27"/>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87.7104/31.50472"/>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87.7104/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87.7104/31.50472"/>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05.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43"/>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1.2057/31.5048"/>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1"/>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1.2057/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39"/>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1.2057/31.50472"/>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37"/>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87.7104/31.50472"/>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27"/>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87.7104/31.50472"/>
</p:tagLst>
</file>

<file path=ppt/tags/tag172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2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72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87.7104/31.50472"/>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87.7104/31.50472"/>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29.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43"/>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1.2057/31.5048"/>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1"/>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1.2057/31.50472"/>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3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39"/>
</p:tagLst>
</file>

<file path=ppt/tags/tag173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1.2057/31.50472"/>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37"/>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87.7104/31.5047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27"/>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87.7104/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87.7104/31.50472"/>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87.7104/31.50472"/>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53.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175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175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43"/>
</p:tagLst>
</file>

<file path=ppt/tags/tag175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1.2057/31.5048"/>
</p:tagLst>
</file>

<file path=ppt/tags/tag175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5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41"/>
</p:tagLst>
</file>

<file path=ppt/tags/tag175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1.2057/31.5047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76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6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39"/>
</p:tagLst>
</file>

<file path=ppt/tags/tag176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1.2057/31.50472"/>
</p:tagLst>
</file>

<file path=ppt/tags/tag176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6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37"/>
</p:tagLst>
</file>

<file path=ppt/tags/tag176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87.7104/31.50472"/>
</p:tagLst>
</file>

<file path=ppt/tags/tag176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6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27"/>
</p:tagLst>
</file>

<file path=ppt/tags/tag176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87.7104/31.50472"/>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25"/>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87.7104/31.50472"/>
</p:tagLst>
</file>

<file path=ppt/tags/tag177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23"/>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87.7104/31.50472"/>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77.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1"/>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45"/>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79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79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179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0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80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180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8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04.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180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79"/>
</p:tagLst>
</file>

<file path=ppt/tags/tag180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180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180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69"/>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22.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69"/>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59"/>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57"/>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55"/>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83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53"/>
</p:tagLst>
</file>

<file path=ppt/tags/tag183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84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84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1"/>
</p:tagLst>
</file>

<file path=ppt/tags/tag184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84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84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184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184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52.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69"/>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59"/>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57"/>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55"/>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53"/>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87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187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1"/>
</p:tagLst>
</file>

<file path=ppt/tags/tag187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87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82.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69"/>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88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59"/>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8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89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89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57"/>
</p:tagLst>
</file>

<file path=ppt/tags/tag189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89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89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55"/>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189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53"/>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0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1"/>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0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0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190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2.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191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191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1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1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69"/>
</p:tagLst>
</file>

<file path=ppt/tags/tag191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1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59"/>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2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57"/>
</p:tagLst>
</file>

<file path=ppt/tags/tag192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2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2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192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55"/>
</p:tagLst>
</file>

<file path=ppt/tags/tag192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2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2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53"/>
</p:tagLst>
</file>

<file path=ppt/tags/tag193.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193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3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3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1"/>
</p:tagLst>
</file>

<file path=ppt/tags/tag193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3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3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193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3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193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9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42.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194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194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4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4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69"/>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59"/>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9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5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57"/>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55"/>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53"/>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51"/>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2.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197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197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69"/>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67"/>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65"/>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63"/>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61"/>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2.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0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20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0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69"/>
</p:tagLst>
</file>

<file path=ppt/tags/tag20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0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0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67"/>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01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1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1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65"/>
</p:tagLst>
</file>

<file path=ppt/tags/tag201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1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1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63"/>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61"/>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32.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69"/>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67"/>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4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65"/>
</p:tagLst>
</file>

<file path=ppt/tags/tag204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4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4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04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63"/>
</p:tagLst>
</file>

<file path=ppt/tags/tag204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4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4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61"/>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05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5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205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5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5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205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5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5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205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06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62.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06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206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6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6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69"/>
</p:tagLst>
</file>

<file path=ppt/tags/tag206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6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6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67"/>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07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7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7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07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65"/>
</p:tagLst>
</file>

<file path=ppt/tags/tag207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7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7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63"/>
</p:tagLst>
</file>

<file path=ppt/tags/tag207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7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7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61"/>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08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8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208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8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8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208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8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8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92.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69"/>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67"/>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65"/>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63"/>
</p:tagLst>
</file>

<file path=ppt/tags/tag210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10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61"/>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11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11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1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211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1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1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211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12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2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22.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12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212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2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2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77"/>
</p:tagLst>
</file>

<file path=ppt/tags/tag212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12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12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75"/>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13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13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13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73"/>
</p:tagLst>
</file>

<file path=ppt/tags/tag213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13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13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71"/>
</p:tagLst>
</file>

<file path=ppt/tags/tag213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13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69"/>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52.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77"/>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15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75"/>
</p:tagLst>
</file>

<file path=ppt/tags/tag2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73"/>
</p:tagLst>
</file>

<file path=ppt/tags/tag216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16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16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16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71"/>
</p:tagLst>
</file>

<file path=ppt/tags/tag216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16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16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69"/>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17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17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217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7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7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217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7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7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217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82.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18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218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8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8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77"/>
</p:tagLst>
</file>

<file path=ppt/tags/tag218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18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18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75"/>
</p:tagLst>
</file>

<file path=ppt/tags/tag219.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19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73"/>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19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71"/>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69"/>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0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12.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221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1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77"/>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75"/>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73"/>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2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71"/>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69"/>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3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223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3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223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2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42.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24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79"/>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77"/>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75"/>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73"/>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5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71"/>
</p:tagLst>
</file>

<file path=ppt/tags/tag225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69"/>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226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6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6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226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27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72.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227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227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79"/>
</p:tagLst>
</file>

<file path=ppt/tags/tag227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27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27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69"/>
</p:tagLst>
</file>

<file path=ppt/tags/tag227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9"/>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9"/>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47"/>
</p:tagLst>
</file>

<file path=ppt/tags/tag228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8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290.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2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1"/>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45"/>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2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3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2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2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3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3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2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3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3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31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18.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2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32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5"/>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3"/>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1"/>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9"/>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33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33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33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87"/>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5"/>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33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233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3"/>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43.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5"/>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3"/>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35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1"/>
</p:tagLst>
</file>

<file path=ppt/tags/tag235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9"/>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87"/>
</p:tagLst>
</file>

<file path=ppt/tags/tag235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35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35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36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5"/>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36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36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3"/>
</p:tagLst>
</file>

<file path=ppt/tags/tag236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36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3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67.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5"/>
</p:tagLst>
</file>

<file path=ppt/tags/tag236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3"/>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1"/>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9"/>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238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87"/>
</p:tagLst>
</file>

<file path=ppt/tags/tag238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5"/>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3"/>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3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91.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5"/>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39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3"/>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39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1"/>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9"/>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87"/>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5"/>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3"/>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15.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5"/>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3"/>
</p:tagLst>
</file>

<file path=ppt/tags/tag2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2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2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242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1"/>
</p:tagLst>
</file>

<file path=ppt/tags/tag242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2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2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9"/>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87"/>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5"/>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3"/>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39.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5"/>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3"/>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1"/>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5.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9"/>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87"/>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5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5"/>
</p:tagLst>
</file>

<file path=ppt/tags/tag245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5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5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3"/>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46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6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63.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246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246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5"/>
</p:tagLst>
</file>

<file path=ppt/tags/tag246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6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6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3"/>
</p:tagLst>
</file>

<file path=ppt/tags/tag246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47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7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1"/>
</p:tagLst>
</file>

<file path=ppt/tags/tag247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7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7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9"/>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87"/>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5"/>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3"/>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1"/>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45"/>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1"/>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45"/>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368.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1"/>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45"/>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1"/>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6.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2.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47"/>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105"/>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90"/>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82"/>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75"/>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9.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6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1"/>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mp; Future Directions"/>
  <p:tag name="EE4P_AGENDAWIZARD_PROPERTIES" val="77.00465/390.7831/233.3821/31.50472"/>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7.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45"/>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6.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21"/>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33.3821/31.50472"/>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9.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45"/>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105"/>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10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68"/>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95"/>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92"/>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33.3821/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8.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33.3821/31.50472"/>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6.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33.3821/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5.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33.3821/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33.3821/31.50472"/>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5.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47"/>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24"/>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110"/>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107"/>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33.3821/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5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4.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5.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7.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1.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59"/>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57"/>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7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52"/>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98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8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8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49"/>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47"/>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105"/>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90"/>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555</TotalTime>
  <Words>16461</Words>
  <Application>Microsoft Office PowerPoint</Application>
  <PresentationFormat>宽屏</PresentationFormat>
  <Paragraphs>2624</Paragraphs>
  <Slides>296</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296</vt:i4>
      </vt:variant>
    </vt:vector>
  </HeadingPairs>
  <TitlesOfParts>
    <vt:vector size="304" baseType="lpstr">
      <vt:lpstr>等线</vt:lpstr>
      <vt:lpstr>等线 Light</vt:lpstr>
      <vt:lpstr>Arial</vt:lpstr>
      <vt:lpstr>Cambria Math</vt:lpstr>
      <vt:lpstr>Montserrat</vt:lpstr>
      <vt:lpstr>Wingdings</vt:lpstr>
      <vt:lpstr>Office 主题​​</vt:lpstr>
      <vt:lpstr>think-cell 幻灯片</vt:lpstr>
      <vt:lpstr>PowerPoint 演示文稿</vt:lpstr>
      <vt:lpstr>PowerPoint 演示文稿</vt:lpstr>
      <vt:lpstr>Tools &amp; Tasks</vt:lpstr>
      <vt:lpstr>PowerPoint 演示文稿</vt:lpstr>
      <vt:lpstr>Tools &amp; Tasks</vt:lpstr>
      <vt:lpstr>Introduction</vt:lpstr>
      <vt:lpstr>Introduction</vt:lpstr>
      <vt:lpstr>Introduction</vt:lpstr>
      <vt:lpstr>Tools &amp; Tasks</vt:lpstr>
      <vt:lpstr>PowerPoint 演示文稿</vt:lpstr>
      <vt:lpstr>Types of Robots</vt:lpstr>
      <vt:lpstr>Introduction</vt:lpstr>
      <vt:lpstr>Types of Robots</vt:lpstr>
      <vt:lpstr>Fixed-base Robots</vt:lpstr>
      <vt:lpstr>Types of Robots</vt:lpstr>
      <vt:lpstr>Wheeled Robots</vt:lpstr>
      <vt:lpstr>Types of Robots</vt:lpstr>
      <vt:lpstr>Tracked Robots</vt:lpstr>
      <vt:lpstr>Types of Robots</vt:lpstr>
      <vt:lpstr>Quadruped Robots</vt:lpstr>
      <vt:lpstr>Types of Robots</vt:lpstr>
      <vt:lpstr>Humanoid Robots</vt:lpstr>
      <vt:lpstr>Types of Robots</vt:lpstr>
      <vt:lpstr>Biomimetic Robots</vt:lpstr>
      <vt:lpstr>Tools &amp; Tasks</vt:lpstr>
      <vt:lpstr>PowerPoint 演示文稿</vt:lpstr>
      <vt:lpstr>Types of Simulators</vt:lpstr>
      <vt:lpstr>Introduction</vt:lpstr>
      <vt:lpstr>Types of Simulators</vt:lpstr>
      <vt:lpstr>General Simulator</vt:lpstr>
      <vt:lpstr>General Simulator——Isaac Sim</vt:lpstr>
      <vt:lpstr>General Simulator——Isaac Gym</vt:lpstr>
      <vt:lpstr>General Simulator——Gazebo</vt:lpstr>
      <vt:lpstr>General Simulator——PyBullet</vt:lpstr>
      <vt:lpstr>General Simulator——Webots</vt:lpstr>
      <vt:lpstr>General Simulator——MuJoCo</vt:lpstr>
      <vt:lpstr>General Simulator——Unity ML-Agents</vt:lpstr>
      <vt:lpstr>General Simulator——AirSim</vt:lpstr>
      <vt:lpstr>General Simulator——MORSE</vt:lpstr>
      <vt:lpstr>General Simulator——V-REP(CoppeliaSim)</vt:lpstr>
      <vt:lpstr>Types of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Types of Simulators</vt:lpstr>
      <vt:lpstr>Automated Simulation Scene Construction——RoboGen</vt:lpstr>
      <vt:lpstr>Automated Simulation Scene Construction——HOLODECK</vt:lpstr>
      <vt:lpstr>Automated Simulation Scene Construction——PhyScene</vt:lpstr>
      <vt:lpstr>Automated Simulation Scene Construction——ProcTHOR</vt:lpstr>
      <vt:lpstr>Tools &amp; Tasks</vt:lpstr>
      <vt:lpstr>PowerPoint 演示文稿</vt:lpstr>
      <vt:lpstr>Ways of Perception</vt:lpstr>
      <vt:lpstr>Introduction</vt:lpstr>
      <vt:lpstr>Ways of Perception</vt:lpstr>
      <vt:lpstr>PowerPoint 演示文稿</vt:lpstr>
      <vt:lpstr>Ways of Perception</vt:lpstr>
      <vt:lpstr>Introduction</vt:lpstr>
      <vt:lpstr>Introduction</vt:lpstr>
      <vt:lpstr>Ways of Perception</vt:lpstr>
      <vt:lpstr>Visual Simultaneous Localization and Mapping</vt:lpstr>
      <vt:lpstr>Visual Simultaneous Localization and Mapping——传统vSLAM</vt:lpstr>
      <vt:lpstr>Visual Simultaneous Localization and Mapping——语义vSLAM</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Visual Simultaneous Localization and Mapping——领域工作</vt:lpstr>
      <vt:lpstr>Ways of Perception</vt:lpstr>
      <vt:lpstr>3D Scene Understanding</vt:lpstr>
      <vt:lpstr>3D Scene Understanding——基于投影</vt:lpstr>
      <vt:lpstr>3D Scene Understanding——基于体素</vt:lpstr>
      <vt:lpstr>3D Scene Understanding</vt:lpstr>
      <vt:lpstr>3D Scene Understanding——基于点</vt:lpstr>
      <vt:lpstr>3D Scene Understanding——网络架构</vt:lpstr>
      <vt:lpstr>Ways of Perception</vt:lpstr>
      <vt:lpstr>Active Exploration</vt:lpstr>
      <vt:lpstr>Active Exploration——领域工作</vt:lpstr>
      <vt:lpstr>Active Exploration——领域工作</vt:lpstr>
      <vt:lpstr>Active Exploration——领域工作</vt:lpstr>
      <vt:lpstr>Active Exploration——领域工作</vt:lpstr>
      <vt:lpstr>Active Exploration——领域工作</vt:lpstr>
      <vt:lpstr>Active Exploration——领域工作</vt:lpstr>
      <vt:lpstr>Ways of Perception</vt:lpstr>
      <vt:lpstr>PowerPoint 演示文稿</vt:lpstr>
      <vt:lpstr>Ways of Perception</vt:lpstr>
      <vt:lpstr>Introduction</vt:lpstr>
      <vt:lpstr>Introduction</vt:lpstr>
      <vt:lpstr>Ways of Perception</vt:lpstr>
      <vt:lpstr>Two Stage</vt:lpstr>
      <vt:lpstr>Two Stage——Transformer</vt:lpstr>
      <vt:lpstr>Two Stage——Transformer——特定视角</vt:lpstr>
      <vt:lpstr>Two Stage——Transformer——多视角</vt:lpstr>
      <vt:lpstr>Two Stage</vt:lpstr>
      <vt:lpstr>Two Stage</vt:lpstr>
      <vt:lpstr>Ways of Perception</vt:lpstr>
      <vt:lpstr>One Stage</vt:lpstr>
      <vt:lpstr>One Stage</vt:lpstr>
      <vt:lpstr>Ways of Perception</vt:lpstr>
      <vt:lpstr>PowerPoint 演示文稿</vt:lpstr>
      <vt:lpstr>Ways of Perception</vt:lpstr>
      <vt:lpstr>Introduction</vt:lpstr>
      <vt:lpstr>Introduction</vt:lpstr>
      <vt:lpstr>Ways of Perception</vt:lpstr>
      <vt:lpstr>DataSets</vt:lpstr>
      <vt:lpstr>DataSets——Room to Room (R2R) </vt:lpstr>
      <vt:lpstr>DataSets——Room-for-Room</vt:lpstr>
      <vt:lpstr>DataSets——VLN-CE</vt:lpstr>
      <vt:lpstr>DataSets——TOUCHDOWN</vt:lpstr>
      <vt:lpstr>DataSets——REVERIE</vt:lpstr>
      <vt:lpstr>DataSets——SOON</vt:lpstr>
      <vt:lpstr>DataSets——DDN</vt:lpstr>
      <vt:lpstr>DataSets——ALFRED</vt:lpstr>
      <vt:lpstr>DataSets——OVMM</vt:lpstr>
      <vt:lpstr>DataSets——Behavior-1K</vt:lpstr>
      <vt:lpstr>DataSets——CVDN</vt:lpstr>
      <vt:lpstr>DataSets——DialFRED</vt:lpstr>
      <vt:lpstr>Ways of Perception</vt:lpstr>
      <vt:lpstr>Methods</vt:lpstr>
      <vt:lpstr>Methods</vt:lpstr>
      <vt:lpstr>Methods——基于记忆理解</vt:lpstr>
      <vt:lpstr>Methods——基于记忆理解——VERG</vt:lpstr>
      <vt:lpstr>Methods——基于记忆理解——LM-Nav</vt:lpstr>
      <vt:lpstr>Methods——基于记忆理解——HOP</vt:lpstr>
      <vt:lpstr>Methods——基于记忆理解</vt:lpstr>
      <vt:lpstr>Methods——基于记忆理解——FILM</vt:lpstr>
      <vt:lpstr>Methods——基于记忆理解——VER</vt:lpstr>
      <vt:lpstr>Methods——基于记忆理解</vt:lpstr>
      <vt:lpstr>Methods——基于记忆理解——CMG</vt:lpstr>
      <vt:lpstr>Methods——基于记忆理解——GOAT</vt:lpstr>
      <vt:lpstr>Methods——基于记忆理解——RCM</vt:lpstr>
      <vt:lpstr>Methods——基于记忆理解——FSTT</vt:lpstr>
      <vt:lpstr>Methods——基于记忆理解</vt:lpstr>
      <vt:lpstr>Methods——基于记忆理解——NaviLLM</vt:lpstr>
      <vt:lpstr>Methods——基于记忆理解——NaVid</vt:lpstr>
      <vt:lpstr>Methods——基于记忆理解——DiscussNav</vt:lpstr>
      <vt:lpstr>Methods——基于未来预测</vt:lpstr>
      <vt:lpstr>Methods——基于未来预测</vt:lpstr>
      <vt:lpstr>Methods——基于未来预测</vt:lpstr>
      <vt:lpstr>Methods——基于未来预测</vt:lpstr>
      <vt:lpstr>Ways of Perception</vt:lpstr>
      <vt:lpstr>PowerPoint 演示文稿</vt:lpstr>
      <vt:lpstr>Ways of Perception</vt:lpstr>
      <vt:lpstr>Introduction</vt:lpstr>
      <vt:lpstr>Introduction</vt:lpstr>
      <vt:lpstr>Ways of Perception</vt:lpstr>
      <vt:lpstr>Sensor Design</vt:lpstr>
      <vt:lpstr>Sensor Design——非视觉</vt:lpstr>
      <vt:lpstr>Sensor Design——视觉</vt:lpstr>
      <vt:lpstr>Sensor Design——多模态</vt:lpstr>
      <vt:lpstr>Ways of Perception</vt:lpstr>
      <vt:lpstr>DataSets</vt:lpstr>
      <vt:lpstr>Ways of Perception</vt:lpstr>
      <vt:lpstr>Methods——Estimation</vt:lpstr>
      <vt:lpstr>Methods——Estimation——Robotic Manipulation</vt:lpstr>
      <vt:lpstr>Methods——Estimation——Robotic Manipulation——Reinforcement Learning method</vt:lpstr>
      <vt:lpstr>Methods——Estimation——Robotic Manipulation——GAN-based method</vt:lpstr>
      <vt:lpstr>Methods——Recognition</vt:lpstr>
      <vt:lpstr>Methods——Recognition——Traditional Methods</vt:lpstr>
      <vt:lpstr>Methods——Recognition——LLMs&amp;VLMs Methods</vt:lpstr>
      <vt:lpstr>Methods——Difficulties</vt:lpstr>
      <vt:lpstr>Tools &amp; Tasks</vt:lpstr>
      <vt:lpstr>PowerPoint 演示文稿</vt:lpstr>
      <vt:lpstr>Forms of Interactive</vt:lpstr>
      <vt:lpstr>Introduction</vt:lpstr>
      <vt:lpstr>Forms of Interactive</vt:lpstr>
      <vt:lpstr>PowerPoint 演示文稿</vt:lpstr>
      <vt:lpstr>Forms of Interactive</vt:lpstr>
      <vt:lpstr>Introduction</vt:lpstr>
      <vt:lpstr>Introduction</vt:lpstr>
      <vt:lpstr>Forms of Interactive</vt:lpstr>
      <vt:lpstr>DataSets——Introduction</vt:lpstr>
      <vt:lpstr>DataSets——领域工作——EQA v1</vt:lpstr>
      <vt:lpstr>DataSets——领域工作——MT-EQA</vt:lpstr>
      <vt:lpstr>DataSets——领域工作——MP3D-EQA</vt:lpstr>
      <vt:lpstr>DataSets——领域工作——IQUAD V1</vt:lpstr>
      <vt:lpstr>DataSets——领域工作——VideoNavQA</vt:lpstr>
      <vt:lpstr>DataSets——领域工作——SQA3D</vt:lpstr>
      <vt:lpstr>DataSets——领域工作——K-EQA</vt:lpstr>
      <vt:lpstr>DataSets——领域工作——OpenEQA</vt:lpstr>
      <vt:lpstr>DataSets——领域工作——HM-EQA</vt:lpstr>
      <vt:lpstr>DataSets——领域工作——S-EQA</vt:lpstr>
      <vt:lpstr>Forms of Interactive</vt:lpstr>
      <vt:lpstr>Methods——Introduction</vt:lpstr>
      <vt:lpstr>Methods——神经网络方法——Introduction</vt:lpstr>
      <vt:lpstr>Methods——神经网络方法——领域工作</vt:lpstr>
      <vt:lpstr>Methods——LLM/VLM 方法——Introduction</vt:lpstr>
      <vt:lpstr>Methods——LLM/VLM 方法——领域工作</vt:lpstr>
      <vt:lpstr>Forms of Interactive</vt:lpstr>
      <vt:lpstr>Metrics——导航</vt:lpstr>
      <vt:lpstr>Metrics——问答</vt:lpstr>
      <vt:lpstr>Forms of Interactive</vt:lpstr>
      <vt:lpstr>Limitations——数据集</vt:lpstr>
      <vt:lpstr>Limitations——模型</vt:lpstr>
      <vt:lpstr>Forms of Interactive</vt:lpstr>
      <vt:lpstr>PowerPoint 演示文稿</vt:lpstr>
      <vt:lpstr>Forms of Interactive</vt:lpstr>
      <vt:lpstr>Introduction</vt:lpstr>
      <vt:lpstr>Introduction</vt:lpstr>
      <vt:lpstr>Forms of Interactive</vt:lpstr>
      <vt:lpstr>Gripper——Introduction</vt:lpstr>
      <vt:lpstr>Gripper——4-DOF</vt:lpstr>
      <vt:lpstr>Gripper——6-DOF</vt:lpstr>
      <vt:lpstr>Gripper——产品</vt:lpstr>
      <vt:lpstr>Forms of Interactive</vt:lpstr>
      <vt:lpstr>Datasets——Introduction</vt:lpstr>
      <vt:lpstr>Datasets——发展</vt:lpstr>
      <vt:lpstr>Forms of Interactive</vt:lpstr>
      <vt:lpstr>Language-Guided Grasping——Introduction</vt:lpstr>
      <vt:lpstr>Language-Guided Grasping——分类</vt:lpstr>
      <vt:lpstr>Forms of Interactive</vt:lpstr>
      <vt:lpstr>End-to-End Approaches</vt:lpstr>
      <vt:lpstr>Forms of Interactive</vt:lpstr>
      <vt:lpstr>Modular Approaches</vt:lpstr>
      <vt:lpstr>Tools &amp; Tasks</vt:lpstr>
      <vt:lpstr>PowerPoint 演示文稿</vt:lpstr>
      <vt:lpstr>Executions of Agent</vt:lpstr>
      <vt:lpstr>PowerPoint 演示文稿</vt:lpstr>
      <vt:lpstr>Executions of Agent</vt:lpstr>
      <vt:lpstr>PowerPoint 演示文稿</vt:lpstr>
      <vt:lpstr>Executions of Agent</vt:lpstr>
      <vt:lpstr>PowerPoint 演示文稿</vt:lpstr>
      <vt:lpstr>Executions of Agent</vt:lpstr>
      <vt:lpstr>PowerPoint 演示文稿</vt:lpstr>
      <vt:lpstr>Executions of Agent</vt:lpstr>
      <vt:lpstr>PowerPoint 演示文稿</vt:lpstr>
      <vt:lpstr>Executions of Agent</vt:lpstr>
      <vt:lpstr>PowerPoint 演示文稿</vt:lpstr>
      <vt:lpstr>Executions of Agent</vt:lpstr>
      <vt:lpstr>PowerPoint 演示文稿</vt:lpstr>
      <vt:lpstr>Executions of Agent</vt:lpstr>
      <vt:lpstr>PowerPoint 演示文稿</vt:lpstr>
      <vt:lpstr>Executions of Agent</vt:lpstr>
      <vt:lpstr>PowerPoint 演示文稿</vt:lpstr>
      <vt:lpstr>Executions of Agent</vt:lpstr>
      <vt:lpstr>PowerPoint 演示文稿</vt:lpstr>
      <vt:lpstr>Executions of Agent</vt:lpstr>
      <vt:lpstr>PowerPoint 演示文稿</vt:lpstr>
      <vt:lpstr>Tools &amp; Tasks</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Steps of Adaptation</vt:lpstr>
      <vt:lpstr>PowerPoint 演示文稿</vt:lpstr>
      <vt:lpstr>Tools &amp; Tasks</vt:lpstr>
      <vt:lpstr>PowerPoint 演示文稿</vt:lpstr>
      <vt:lpstr>Difficulty of Implementing Embodied Intelligence</vt:lpstr>
      <vt:lpstr>PowerPoint 演示文稿</vt:lpstr>
      <vt:lpstr>Difficulty of Implementing Embodied Intelligence</vt:lpstr>
      <vt:lpstr>PowerPoint 演示文稿</vt:lpstr>
      <vt:lpstr>Difficulty of Implementing Embodied Intelligence</vt:lpstr>
      <vt:lpstr>PowerPoint 演示文稿</vt:lpstr>
      <vt:lpstr>Difficulty of Implementing Embodied Intelligence</vt:lpstr>
      <vt:lpstr>PowerPoint 演示文稿</vt:lpstr>
      <vt:lpstr>Difficulty of Implementing Embodied Intelligence</vt:lpstr>
      <vt:lpstr>PowerPoint 演示文稿</vt:lpstr>
      <vt:lpstr>Difficulty of Implementing Embodied Intelligence</vt:lpstr>
      <vt:lpstr>PowerPoint 演示文稿</vt:lpstr>
      <vt:lpstr>Difficulty of Implementing Embodied Intelligence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233</cp:revision>
  <cp:lastPrinted>1999-12-31T16:00:00Z</cp:lastPrinted>
  <dcterms:created xsi:type="dcterms:W3CDTF">2024-08-29T02:15:38Z</dcterms:created>
  <dcterms:modified xsi:type="dcterms:W3CDTF">2024-09-10T13:37:39Z</dcterms:modified>
</cp:coreProperties>
</file>